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0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1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3" r:id="rId5"/>
    <p:sldMasterId id="2147483656" r:id="rId6"/>
    <p:sldMasterId id="2147483659" r:id="rId7"/>
    <p:sldMasterId id="2147483666" r:id="rId8"/>
    <p:sldMasterId id="2147483672" r:id="rId9"/>
    <p:sldMasterId id="2147483670" r:id="rId10"/>
    <p:sldMasterId id="2147483956" r:id="rId11"/>
    <p:sldMasterId id="2147483966" r:id="rId12"/>
    <p:sldMasterId id="2147483976" r:id="rId13"/>
    <p:sldMasterId id="2147483996" r:id="rId14"/>
    <p:sldMasterId id="2147484006" r:id="rId15"/>
    <p:sldMasterId id="2147484058" r:id="rId16"/>
  </p:sldMasterIdLst>
  <p:notesMasterIdLst>
    <p:notesMasterId r:id="rId23"/>
  </p:notesMasterIdLst>
  <p:handoutMasterIdLst>
    <p:handoutMasterId r:id="rId24"/>
  </p:handoutMasterIdLst>
  <p:sldIdLst>
    <p:sldId id="276" r:id="rId17"/>
    <p:sldId id="653" r:id="rId18"/>
    <p:sldId id="654" r:id="rId19"/>
    <p:sldId id="656" r:id="rId20"/>
    <p:sldId id="657" r:id="rId21"/>
    <p:sldId id="638" r:id="rId22"/>
  </p:sldIdLst>
  <p:sldSz cx="9144000" cy="6858000" type="screen4x3"/>
  <p:notesSz cx="7086600" cy="93726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F25B94C-5660-4016-BE6D-DD3BC21B1577}">
          <p14:sldIdLst>
            <p14:sldId id="276"/>
            <p14:sldId id="653"/>
            <p14:sldId id="654"/>
            <p14:sldId id="656"/>
            <p14:sldId id="657"/>
            <p14:sldId id="6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37" userDrawn="1">
          <p15:clr>
            <a:srgbClr val="A4A3A4"/>
          </p15:clr>
        </p15:guide>
        <p15:guide id="2" orient="horz" pos="311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556" userDrawn="1">
          <p15:clr>
            <a:srgbClr val="A4A3A4"/>
          </p15:clr>
        </p15:guide>
        <p15:guide id="5" orient="horz" pos="2428" userDrawn="1">
          <p15:clr>
            <a:srgbClr val="A4A3A4"/>
          </p15:clr>
        </p15:guide>
        <p15:guide id="6" orient="horz" pos="888" userDrawn="1">
          <p15:clr>
            <a:srgbClr val="A4A3A4"/>
          </p15:clr>
        </p15:guide>
        <p15:guide id="7" pos="423" userDrawn="1">
          <p15:clr>
            <a:srgbClr val="A4A3A4"/>
          </p15:clr>
        </p15:guide>
        <p15:guide id="8" pos="5511" userDrawn="1">
          <p15:clr>
            <a:srgbClr val="A4A3A4"/>
          </p15:clr>
        </p15:guide>
        <p15:guide id="9" pos="318" userDrawn="1">
          <p15:clr>
            <a:srgbClr val="A4A3A4"/>
          </p15:clr>
        </p15:guide>
        <p15:guide id="10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30F15B-3DCE-18EF-C1F9-F73F14584546}" name="Marie-france Cote" initials="MfC" userId="S::Marie-France.Cote@ricoh.ca::c955161b-143d-4056-8e6d-ca7f67fb437d" providerId="AD"/>
  <p188:author id="{5FEA9195-9362-8E13-094F-A564326CEF87}" name="Angela Evans" initials="AE" userId="S::angelaevans@ecuad.ca::5afc478c-2ea2-4cc3-9f2d-82552d47e90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Harley" initials="CH" lastIdx="1" clrIdx="0">
    <p:extLst>
      <p:ext uri="{19B8F6BF-5375-455C-9EA6-DF929625EA0E}">
        <p15:presenceInfo xmlns:p15="http://schemas.microsoft.com/office/powerpoint/2012/main" userId="S::christopher.harley@ricoh.ca::d2b3df91-e0da-4bbb-a3b8-b1d9d8bd26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B97"/>
    <a:srgbClr val="12B87B"/>
    <a:srgbClr val="D6E307"/>
    <a:srgbClr val="000000"/>
    <a:srgbClr val="CCCCFF"/>
    <a:srgbClr val="B7D342"/>
    <a:srgbClr val="CF142B"/>
    <a:srgbClr val="45BDCF"/>
    <a:srgbClr val="71B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D41CFB-5CC9-0F49-B28A-BE8EE373693C}" v="5" dt="2024-02-23T19:42:41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>
        <p:guide orient="horz" pos="2337"/>
        <p:guide orient="horz" pos="311"/>
        <p:guide orient="horz" pos="3974"/>
        <p:guide orient="horz" pos="556"/>
        <p:guide orient="horz" pos="2428"/>
        <p:guide orient="horz" pos="888"/>
        <p:guide pos="423"/>
        <p:guide pos="5511"/>
        <p:guide pos="3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D5F0F9-CA84-4D56-AF97-A5B7628491DB}" type="datetimeFigureOut">
              <a:rPr lang="en-GB"/>
              <a:pPr>
                <a:defRPr/>
              </a:pPr>
              <a:t>23/02/2024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24FCE8-D49E-4BCB-80C9-434202B391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140B75-BD7D-456B-9B32-DBB2A9665B25}" type="datetimeFigureOut">
              <a:rPr lang="en-GB"/>
              <a:pPr>
                <a:defRPr/>
              </a:pPr>
              <a:t>23/02/2024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B8E9DB-D602-4ABE-97A3-2CEE7374BE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703263"/>
            <a:ext cx="4686300" cy="3514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58C474-2D6C-49E8-8E99-1E1414ED331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11189" y="617538"/>
            <a:ext cx="2801937" cy="2735262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1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04827" y="4106863"/>
            <a:ext cx="3389313" cy="723900"/>
          </a:xfrm>
          <a:prstGeom prst="rect">
            <a:avLst/>
          </a:prstGeom>
          <a:noFill/>
        </p:spPr>
        <p:txBody>
          <a:bodyPr/>
          <a:lstStyle>
            <a:lvl1pPr marL="342891" marR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kumimoji="1" lang="en-GB" altLang="ja-JP" sz="18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ＭＳ Ｐゴシック" charset="0"/>
              </a:defRPr>
            </a:lvl1pPr>
            <a:lvl2pPr marL="0" indent="0" defTabSz="431989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1989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1989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1989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04827" y="5524500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04827" y="5988685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Divid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0"/>
          <p:cNvSpPr/>
          <p:nvPr userDrawn="1"/>
        </p:nvSpPr>
        <p:spPr>
          <a:xfrm>
            <a:off x="504826" y="4435475"/>
            <a:ext cx="1873250" cy="187325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40" y="44037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/>
          </p:nvPr>
        </p:nvSpPr>
        <p:spPr>
          <a:xfrm>
            <a:off x="504825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FB603-2D0F-4F44-BE70-A0F6F22953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40" y="44037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/>
          </p:nvPr>
        </p:nvSpPr>
        <p:spPr>
          <a:xfrm>
            <a:off x="504825" y="2072639"/>
            <a:ext cx="8243888" cy="382460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04826" y="1409701"/>
            <a:ext cx="751205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B9E9-4E15-4F12-8CB7-C3C4085D84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plus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504825" y="1477967"/>
            <a:ext cx="6102350" cy="2232025"/>
          </a:xfrm>
          <a:prstGeom prst="roundRect">
            <a:avLst>
              <a:gd name="adj" fmla="val 744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56275" y="1592580"/>
            <a:ext cx="5820727" cy="20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04825" y="385445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04827" y="4359279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0415-083B-4604-9F2C-86026C6D9D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40" y="438584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411B4-0198-423A-A2B7-94A1D03452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50545" y="481584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50547" y="5320669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F54F1-B59B-490B-83CF-5F915E562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4712018" y="1477967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/>
          </p:nvPr>
        </p:nvSpPr>
        <p:spPr>
          <a:xfrm>
            <a:off x="2623187" y="3664272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504827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6830378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2107883" y="6102355"/>
            <a:ext cx="4928235" cy="42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F056-E19D-4E7D-A7E8-C215A81B8D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40" y="438584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/>
          </p:nvPr>
        </p:nvSpPr>
        <p:spPr>
          <a:xfrm>
            <a:off x="4792979" y="1477963"/>
            <a:ext cx="3955734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5F1C0-C959-43C9-81DF-643026B800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10"/>
          <p:cNvSpPr/>
          <p:nvPr userDrawn="1"/>
        </p:nvSpPr>
        <p:spPr>
          <a:xfrm flipH="1">
            <a:off x="6875464" y="4435475"/>
            <a:ext cx="1873250" cy="187325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4827" y="3258506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10"/>
          <p:cNvSpPr/>
          <p:nvPr userDrawn="1"/>
        </p:nvSpPr>
        <p:spPr>
          <a:xfrm flipH="1">
            <a:off x="6875464" y="4435475"/>
            <a:ext cx="1873250" cy="187325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4827" y="3258506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4977760" y="2553721"/>
            <a:ext cx="3752852" cy="3744448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11189" y="617538"/>
            <a:ext cx="2801937" cy="2735262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1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04827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1989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1989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1989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1989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1989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04827" y="5524500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04827" y="5988685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10"/>
          <p:cNvSpPr/>
          <p:nvPr userDrawn="1"/>
        </p:nvSpPr>
        <p:spPr>
          <a:xfrm>
            <a:off x="1162052" y="1736725"/>
            <a:ext cx="1547813" cy="15494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laque 10"/>
          <p:cNvSpPr/>
          <p:nvPr userDrawn="1"/>
        </p:nvSpPr>
        <p:spPr>
          <a:xfrm>
            <a:off x="2387602" y="4311654"/>
            <a:ext cx="1173163" cy="1173163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laque 10"/>
          <p:cNvSpPr/>
          <p:nvPr userDrawn="1"/>
        </p:nvSpPr>
        <p:spPr>
          <a:xfrm>
            <a:off x="4102100" y="4311650"/>
            <a:ext cx="1169988" cy="116998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B7D3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laque 10"/>
          <p:cNvSpPr/>
          <p:nvPr userDrawn="1"/>
        </p:nvSpPr>
        <p:spPr>
          <a:xfrm>
            <a:off x="5815014" y="4311650"/>
            <a:ext cx="1193800" cy="119538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45BD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laque 10"/>
          <p:cNvSpPr/>
          <p:nvPr userDrawn="1"/>
        </p:nvSpPr>
        <p:spPr>
          <a:xfrm>
            <a:off x="7551740" y="4311654"/>
            <a:ext cx="1196975" cy="1196975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71B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laque 10"/>
          <p:cNvSpPr/>
          <p:nvPr userDrawn="1"/>
        </p:nvSpPr>
        <p:spPr>
          <a:xfrm>
            <a:off x="3786189" y="1736725"/>
            <a:ext cx="1547812" cy="15494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laque 10"/>
          <p:cNvSpPr/>
          <p:nvPr userDrawn="1"/>
        </p:nvSpPr>
        <p:spPr>
          <a:xfrm>
            <a:off x="6411915" y="1736725"/>
            <a:ext cx="1547812" cy="15494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laque 10"/>
          <p:cNvSpPr/>
          <p:nvPr userDrawn="1"/>
        </p:nvSpPr>
        <p:spPr>
          <a:xfrm>
            <a:off x="671513" y="4311654"/>
            <a:ext cx="1173162" cy="1173163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1119190" y="3351213"/>
            <a:ext cx="1608137" cy="4001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189">
              <a:defRPr/>
            </a:pPr>
            <a:r>
              <a:rPr kumimoji="1" lang="en-GB" sz="1000">
                <a:solidFill>
                  <a:srgbClr val="000000"/>
                </a:solidFill>
                <a:latin typeface="Arial" charset="0"/>
                <a:ea typeface="+mj-ea"/>
                <a:cs typeface="ＭＳ Ｐゴシック" charset="0"/>
              </a:rPr>
              <a:t>Ricoh Red: </a:t>
            </a:r>
            <a:br>
              <a:rPr kumimoji="1" lang="en-GB" sz="1000">
                <a:solidFill>
                  <a:srgbClr val="000000"/>
                </a:solidFill>
                <a:latin typeface="Arial" charset="0"/>
                <a:ea typeface="+mj-ea"/>
                <a:cs typeface="ＭＳ Ｐゴシック" charset="0"/>
              </a:rPr>
            </a:br>
            <a:r>
              <a:rPr kumimoji="1" lang="en-GB" sz="1000">
                <a:solidFill>
                  <a:srgbClr val="000000"/>
                </a:solidFill>
                <a:latin typeface="Arial" charset="0"/>
                <a:ea typeface="+mj-ea"/>
                <a:cs typeface="ＭＳ Ｐゴシック" charset="0"/>
              </a:rPr>
              <a:t>RGB 207/20/43</a:t>
            </a: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767138" y="3351213"/>
            <a:ext cx="1609725" cy="4001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189">
              <a:defRPr/>
            </a:pPr>
            <a:r>
              <a:rPr kumimoji="1" lang="en-GB" sz="1000">
                <a:solidFill>
                  <a:srgbClr val="000000"/>
                </a:solidFill>
                <a:latin typeface="Arial" charset="0"/>
                <a:ea typeface="+mj-ea"/>
                <a:cs typeface="ＭＳ Ｐゴシック" charset="0"/>
              </a:rPr>
              <a:t>Gray: </a:t>
            </a:r>
            <a:br>
              <a:rPr kumimoji="1" lang="en-GB" sz="1000">
                <a:solidFill>
                  <a:srgbClr val="000000"/>
                </a:solidFill>
                <a:latin typeface="Arial" charset="0"/>
                <a:ea typeface="+mj-ea"/>
                <a:cs typeface="ＭＳ Ｐゴシック" charset="0"/>
              </a:rPr>
            </a:br>
            <a:r>
              <a:rPr kumimoji="1" lang="en-GB" sz="1000">
                <a:solidFill>
                  <a:srgbClr val="000000"/>
                </a:solidFill>
                <a:latin typeface="Arial" charset="0"/>
                <a:ea typeface="+mj-ea"/>
                <a:cs typeface="ＭＳ Ｐゴシック" charset="0"/>
              </a:rPr>
              <a:t>RGB 113/113/113</a:t>
            </a:r>
          </a:p>
        </p:txBody>
      </p:sp>
      <p:sp>
        <p:nvSpPr>
          <p:cNvPr id="14" name="TextBox 13"/>
          <p:cNvSpPr txBox="1"/>
          <p:nvPr userDrawn="1"/>
        </p:nvSpPr>
        <p:spPr bwMode="auto">
          <a:xfrm>
            <a:off x="6270626" y="3351213"/>
            <a:ext cx="1743075" cy="4001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189">
              <a:defRPr/>
            </a:pPr>
            <a:r>
              <a:rPr kumimoji="1" lang="en-GB" sz="1000">
                <a:solidFill>
                  <a:srgbClr val="000000"/>
                </a:solidFill>
                <a:latin typeface="Arial" charset="0"/>
                <a:ea typeface="+mj-ea"/>
                <a:cs typeface="ＭＳ Ｐゴシック" charset="0"/>
              </a:rPr>
              <a:t>White: </a:t>
            </a:r>
            <a:br>
              <a:rPr kumimoji="1" lang="en-GB" sz="1000">
                <a:solidFill>
                  <a:srgbClr val="000000"/>
                </a:solidFill>
                <a:latin typeface="Arial" charset="0"/>
                <a:ea typeface="+mj-ea"/>
                <a:cs typeface="ＭＳ Ｐゴシック" charset="0"/>
              </a:rPr>
            </a:br>
            <a:r>
              <a:rPr kumimoji="1" lang="en-GB" sz="1000">
                <a:solidFill>
                  <a:srgbClr val="000000"/>
                </a:solidFill>
                <a:latin typeface="Arial" charset="0"/>
                <a:ea typeface="+mj-ea"/>
                <a:cs typeface="ＭＳ Ｐゴシック" charset="0"/>
              </a:rPr>
              <a:t>RGB 255/255/255</a:t>
            </a:r>
          </a:p>
        </p:txBody>
      </p:sp>
      <p:sp>
        <p:nvSpPr>
          <p:cNvPr id="15" name="TextBox 14"/>
          <p:cNvSpPr txBox="1"/>
          <p:nvPr userDrawn="1"/>
        </p:nvSpPr>
        <p:spPr bwMode="auto">
          <a:xfrm>
            <a:off x="554040" y="5637216"/>
            <a:ext cx="1308100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189">
              <a:defRPr/>
            </a:pPr>
            <a:r>
              <a:rPr kumimoji="1" lang="en-GB" sz="1000">
                <a:solidFill>
                  <a:srgbClr val="000000"/>
                </a:solidFill>
                <a:latin typeface="Arial" charset="0"/>
                <a:ea typeface="+mj-ea"/>
                <a:cs typeface="ＭＳ Ｐゴシック" charset="0"/>
              </a:rPr>
              <a:t>RGB 240/145/146</a:t>
            </a:r>
          </a:p>
        </p:txBody>
      </p:sp>
      <p:sp>
        <p:nvSpPr>
          <p:cNvPr id="16" name="TextBox 15"/>
          <p:cNvSpPr txBox="1"/>
          <p:nvPr userDrawn="1"/>
        </p:nvSpPr>
        <p:spPr bwMode="auto">
          <a:xfrm>
            <a:off x="2370140" y="5637216"/>
            <a:ext cx="1189037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189">
              <a:defRPr/>
            </a:pPr>
            <a:r>
              <a:rPr kumimoji="1" lang="en-GB" sz="1000">
                <a:solidFill>
                  <a:srgbClr val="000000"/>
                </a:solidFill>
                <a:latin typeface="Arial" charset="0"/>
                <a:ea typeface="+mj-ea"/>
                <a:cs typeface="ＭＳ Ｐゴシック" charset="0"/>
              </a:rPr>
              <a:t>RGB 249/193/75</a:t>
            </a:r>
          </a:p>
        </p:txBody>
      </p:sp>
      <p:sp>
        <p:nvSpPr>
          <p:cNvPr id="17" name="TextBox 16"/>
          <p:cNvSpPr txBox="1"/>
          <p:nvPr userDrawn="1"/>
        </p:nvSpPr>
        <p:spPr bwMode="auto">
          <a:xfrm>
            <a:off x="4100513" y="5637216"/>
            <a:ext cx="119062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189">
              <a:defRPr/>
            </a:pPr>
            <a:r>
              <a:rPr kumimoji="1" lang="en-GB" sz="1000">
                <a:solidFill>
                  <a:srgbClr val="000000"/>
                </a:solidFill>
                <a:latin typeface="Arial" charset="0"/>
                <a:ea typeface="+mj-ea"/>
                <a:cs typeface="ＭＳ Ｐゴシック" charset="0"/>
              </a:rPr>
              <a:t>RGB 183/211/66</a:t>
            </a:r>
          </a:p>
        </p:txBody>
      </p:sp>
      <p:sp>
        <p:nvSpPr>
          <p:cNvPr id="18" name="TextBox 17"/>
          <p:cNvSpPr txBox="1"/>
          <p:nvPr userDrawn="1"/>
        </p:nvSpPr>
        <p:spPr bwMode="auto">
          <a:xfrm>
            <a:off x="5822951" y="5637216"/>
            <a:ext cx="119062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189">
              <a:defRPr/>
            </a:pPr>
            <a:r>
              <a:rPr kumimoji="1" lang="en-GB" sz="1000">
                <a:solidFill>
                  <a:srgbClr val="000000"/>
                </a:solidFill>
                <a:latin typeface="Arial" charset="0"/>
                <a:ea typeface="+mj-ea"/>
                <a:cs typeface="ＭＳ Ｐゴシック" charset="0"/>
              </a:rPr>
              <a:t>RGB 69/189/207</a:t>
            </a:r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7445375" y="5637216"/>
            <a:ext cx="1303338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189">
              <a:defRPr/>
            </a:pPr>
            <a:r>
              <a:rPr kumimoji="1" lang="en-GB" sz="1000">
                <a:solidFill>
                  <a:srgbClr val="000000"/>
                </a:solidFill>
                <a:latin typeface="Arial" charset="0"/>
                <a:ea typeface="+mj-ea"/>
                <a:cs typeface="ＭＳ Ｐゴシック" charset="0"/>
              </a:rPr>
              <a:t>RGB 113/188/233</a:t>
            </a: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565152" y="1293813"/>
            <a:ext cx="2879725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189">
              <a:defRPr/>
            </a:pPr>
            <a:r>
              <a:rPr kumimoji="1" lang="en-GB">
                <a:solidFill>
                  <a:srgbClr val="000000"/>
                </a:solidFill>
                <a:latin typeface="Arial" charset="0"/>
                <a:ea typeface="+mj-ea"/>
                <a:cs typeface="ＭＳ Ｐゴシック" charset="0"/>
              </a:rPr>
              <a:t>Primary Colours</a:t>
            </a:r>
          </a:p>
        </p:txBody>
      </p:sp>
      <p:sp>
        <p:nvSpPr>
          <p:cNvPr id="21" name="TextBox 20"/>
          <p:cNvSpPr txBox="1"/>
          <p:nvPr userDrawn="1"/>
        </p:nvSpPr>
        <p:spPr bwMode="auto">
          <a:xfrm>
            <a:off x="554040" y="3875091"/>
            <a:ext cx="2879725" cy="369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189">
              <a:defRPr/>
            </a:pPr>
            <a:r>
              <a:rPr kumimoji="1" lang="en-GB">
                <a:solidFill>
                  <a:srgbClr val="000000"/>
                </a:solidFill>
                <a:latin typeface="Arial" charset="0"/>
                <a:ea typeface="+mj-ea"/>
                <a:cs typeface="ＭＳ Ｐゴシック" charset="0"/>
              </a:rPr>
              <a:t>Secondary Colours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48B12-1B9C-4FCC-BA80-5E503DD333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3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40" y="44037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55DA-E1D1-4DD6-A57B-9CC300E236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4037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4037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2072639"/>
            <a:ext cx="8243888" cy="382460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6" y="1409701"/>
            <a:ext cx="751205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Sub heading text. Arial 24~pt Bold.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plus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10" name="Rounded Rectangle 9"/>
          <p:cNvSpPr/>
          <p:nvPr userDrawn="1"/>
        </p:nvSpPr>
        <p:spPr>
          <a:xfrm>
            <a:off x="504827" y="1477967"/>
            <a:ext cx="6101715" cy="2232025"/>
          </a:xfrm>
          <a:prstGeom prst="roundRect">
            <a:avLst>
              <a:gd name="adj" fmla="val 744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56275" y="1592580"/>
            <a:ext cx="5820727" cy="20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Insert short text here. Arial~28pt.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385445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>
                <a:latin typeface="Arial" pitchFamily="34" charset="0"/>
              </a:rPr>
              <a:t>Option caption text header. Arial~16pt Bold.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7" y="4359279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Option caption text body copy. Arial~16pt.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8584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545" y="481584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>
                <a:latin typeface="Arial" pitchFamily="34" charset="0"/>
              </a:rPr>
              <a:t>Image caption text header. Arial~16pt Bold.</a:t>
            </a:r>
            <a:endParaRPr lang="en-GB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50547" y="5320669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Image caption text body copy. Arial~16pt.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4712018" y="1477967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/>
          </p:nvPr>
        </p:nvSpPr>
        <p:spPr>
          <a:xfrm>
            <a:off x="2623187" y="3664272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7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Image caption text. Arial~16pt Bold.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6830378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Image caption text. Arial~16pt Bold.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883" y="6102355"/>
            <a:ext cx="4928235" cy="42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Image caption text. Arial~16pt Bold.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mixe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56127" y="1477963"/>
            <a:ext cx="4192588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258B-5367-4430-A075-67FC3CA712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8584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792979" y="1477963"/>
            <a:ext cx="3955734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1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4037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4037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2072639"/>
            <a:ext cx="8243888" cy="382460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6" y="1409701"/>
            <a:ext cx="751205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Sub heading text. Arial 24~pt Bold.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plus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10" name="Rounded Rectangle 9"/>
          <p:cNvSpPr/>
          <p:nvPr userDrawn="1"/>
        </p:nvSpPr>
        <p:spPr>
          <a:xfrm>
            <a:off x="504827" y="1477967"/>
            <a:ext cx="6101715" cy="2232025"/>
          </a:xfrm>
          <a:prstGeom prst="roundRect">
            <a:avLst>
              <a:gd name="adj" fmla="val 744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56275" y="1592580"/>
            <a:ext cx="5820727" cy="20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Insert short text here. Arial~28pt.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385445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>
                <a:latin typeface="Arial" pitchFamily="34" charset="0"/>
              </a:rPr>
              <a:t>Option caption text header. Arial~16pt Bold.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7" y="4359279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Option caption text body copy. Arial~16pt.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8584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545" y="481584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>
                <a:latin typeface="Arial" pitchFamily="34" charset="0"/>
              </a:rPr>
              <a:t>Image caption text header. Arial~16pt Bold.</a:t>
            </a:r>
            <a:endParaRPr lang="en-GB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50547" y="5320669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Image caption text body copy. Arial~16pt.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4712018" y="1477967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/>
          </p:nvPr>
        </p:nvSpPr>
        <p:spPr>
          <a:xfrm>
            <a:off x="2623187" y="3664272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7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Image caption text. Arial~16pt Bold.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6830378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Image caption text. Arial~16pt Bold.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883" y="6102355"/>
            <a:ext cx="4928235" cy="42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Image caption text. Arial~16pt Bold.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8584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792979" y="1477963"/>
            <a:ext cx="3955734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1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8229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AF4C656-B773-4A9C-ADEF-A7BD7F54571F}" type="datetime2">
              <a:rPr lang="en-CA" smtClean="0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Friday, February 23, 2024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1717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36A8D-6785-461A-951B-DC73CEEC9554}" type="slidenum">
              <a:rPr lang="en-US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17171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F95B60A-DC52-4B02-B7C1-FE555330E968}" type="datetime2">
              <a:rPr lang="en-CA" smtClean="0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Friday, February 23, 2024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1717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35A8E-3297-4131-81AA-CC84A152AD6F}" type="slidenum">
              <a:rPr lang="en-US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17171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88713" y="1477963"/>
            <a:ext cx="3960000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504824" y="1477963"/>
            <a:ext cx="3960000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DA1C-993E-4016-A653-6051FF43CF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4037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4037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2072639"/>
            <a:ext cx="8243888" cy="382460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6" y="1409701"/>
            <a:ext cx="751205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Sub heading text. Arial 24~pt Bold.</a:t>
            </a:r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plus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10" name="Rounded Rectangle 9"/>
          <p:cNvSpPr/>
          <p:nvPr userDrawn="1"/>
        </p:nvSpPr>
        <p:spPr>
          <a:xfrm>
            <a:off x="504827" y="1477967"/>
            <a:ext cx="6101715" cy="2232025"/>
          </a:xfrm>
          <a:prstGeom prst="roundRect">
            <a:avLst>
              <a:gd name="adj" fmla="val 744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56275" y="1592580"/>
            <a:ext cx="5820727" cy="20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Insert short text here. Arial~28pt.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385445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>
                <a:latin typeface="Arial" pitchFamily="34" charset="0"/>
              </a:rPr>
              <a:t>Option caption text header. Arial~16pt Bold.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7" y="4359279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Option caption text body copy. Arial~16pt.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8584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545" y="481584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>
                <a:latin typeface="Arial" pitchFamily="34" charset="0"/>
              </a:rPr>
              <a:t>Image caption text header. Arial~16pt Bold.</a:t>
            </a:r>
            <a:endParaRPr lang="en-GB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50547" y="5320669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Image caption text body copy. Arial~16pt.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4712018" y="1477967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/>
          </p:nvPr>
        </p:nvSpPr>
        <p:spPr>
          <a:xfrm>
            <a:off x="2623187" y="3664272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7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Image caption text. Arial~16pt Bold.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6830378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Image caption text. Arial~16pt Bold.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883" y="6102355"/>
            <a:ext cx="4928235" cy="42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Image caption text. Arial~16pt Bold.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8584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792979" y="1477963"/>
            <a:ext cx="3955734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1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605529E-26AC-473E-9AB7-C546B0D8609F}" type="datetime2">
              <a:rPr lang="en-CA" smtClean="0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Friday, February 23, 2024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1717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35A8E-3297-4131-81AA-CC84A152AD6F}" type="slidenum">
              <a:rPr lang="en-US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17171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4037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4037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2072639"/>
            <a:ext cx="8243888" cy="382460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6" y="1409701"/>
            <a:ext cx="751205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Sub heading text. Arial 24~pt Bold.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2 mixe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40" y="44037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8670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56127" y="1477963"/>
            <a:ext cx="4192588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図プレースホルダー 12"/>
          <p:cNvSpPr>
            <a:spLocks noGrp="1"/>
          </p:cNvSpPr>
          <p:nvPr>
            <p:ph type="pic" sz="quarter" idx="15"/>
          </p:nvPr>
        </p:nvSpPr>
        <p:spPr>
          <a:xfrm>
            <a:off x="504827" y="3856110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56127" y="3854450"/>
            <a:ext cx="4192588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7AB8-C47B-479A-8C0B-0DD9C4C7C5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plus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10" name="Rounded Rectangle 9"/>
          <p:cNvSpPr/>
          <p:nvPr userDrawn="1"/>
        </p:nvSpPr>
        <p:spPr>
          <a:xfrm>
            <a:off x="504827" y="1477967"/>
            <a:ext cx="6101715" cy="2232025"/>
          </a:xfrm>
          <a:prstGeom prst="roundRect">
            <a:avLst>
              <a:gd name="adj" fmla="val 744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56275" y="1592580"/>
            <a:ext cx="5820727" cy="20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Insert short text here. Arial~28pt.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385445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>
                <a:latin typeface="Arial" pitchFamily="34" charset="0"/>
              </a:rPr>
              <a:t>Option caption text header. Arial~16pt Bold.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7" y="4359279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Option caption text body copy. Arial~16pt.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8584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545" y="481584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>
                <a:latin typeface="Arial" pitchFamily="34" charset="0"/>
              </a:rPr>
              <a:t>Image caption text header. Arial~16pt Bold.</a:t>
            </a:r>
            <a:endParaRPr lang="en-GB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50547" y="5320669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Image caption text body copy. Arial~16pt.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4712018" y="1477967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/>
          </p:nvPr>
        </p:nvSpPr>
        <p:spPr>
          <a:xfrm>
            <a:off x="2623187" y="3664272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7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Image caption text. Arial~16pt Bold.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6830378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Image caption text. Arial~16pt Bold.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883" y="6102355"/>
            <a:ext cx="4928235" cy="42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Image caption text. Arial~16pt Bold.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8584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792979" y="1477963"/>
            <a:ext cx="3955734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1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8229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EED5256-06A1-4808-B46A-F012F66860DF}" type="datetime2">
              <a:rPr lang="en-CA" smtClean="0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Friday, February 23, 2024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1717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36A8D-6785-461A-951B-DC73CEEC9554}" type="slidenum">
              <a:rPr lang="en-US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17171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F4DE4EA-81ED-400E-8EC8-1E5BF68B8B47}" type="datetime2">
              <a:rPr lang="en-CA" smtClean="0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Friday, February 23, 2024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1717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35A8E-3297-4131-81AA-CC84A152AD6F}" type="slidenum">
              <a:rPr lang="en-US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17171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4037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4037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2072639"/>
            <a:ext cx="8243888" cy="382460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6" y="1409701"/>
            <a:ext cx="751205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Sub heading text. Arial 24~pt Bold.</a:t>
            </a:r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plus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10" name="Rounded Rectangle 9"/>
          <p:cNvSpPr/>
          <p:nvPr userDrawn="1"/>
        </p:nvSpPr>
        <p:spPr>
          <a:xfrm>
            <a:off x="504827" y="1477967"/>
            <a:ext cx="6101715" cy="2232025"/>
          </a:xfrm>
          <a:prstGeom prst="roundRect">
            <a:avLst>
              <a:gd name="adj" fmla="val 744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56275" y="1592580"/>
            <a:ext cx="5820727" cy="20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Insert short text here. Arial~28pt.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385445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>
                <a:latin typeface="Arial" pitchFamily="34" charset="0"/>
              </a:rPr>
              <a:t>Option caption text header. Arial~16pt Bold.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7" y="4359279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Option caption text body copy. Arial~16pt.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4000" cy="914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9144000" cy="685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0CEB40-1051-4191-BD71-ED5DD636EEBC}" type="datetime2">
              <a:rPr lang="en-CA" smtClean="0"/>
              <a:t>Friday, February 23, 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64C0-219C-4D6F-936D-A670A7707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8584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545" y="481584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>
                <a:latin typeface="Arial" pitchFamily="34" charset="0"/>
              </a:rPr>
              <a:t>Image caption text header. Arial~16pt Bold.</a:t>
            </a:r>
            <a:endParaRPr lang="en-GB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50547" y="5320669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Image caption text body copy. Arial~16pt.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4712018" y="1477967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/>
          </p:nvPr>
        </p:nvSpPr>
        <p:spPr>
          <a:xfrm>
            <a:off x="2623187" y="3664272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7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Image caption text. Arial~16pt Bold.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6830378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Image caption text. Arial~16pt Bold.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883" y="6102355"/>
            <a:ext cx="4928235" cy="42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Image caption text. Arial~16pt Bold.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38584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792979" y="1477963"/>
            <a:ext cx="3955734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1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F893E27-4B8E-475F-9CD7-5EFA336150F5}" type="datetime2">
              <a:rPr lang="en-CA" smtClean="0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Friday, February 23, 2024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1717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35A8E-3297-4131-81AA-CC84A152AD6F}" type="slidenum">
              <a:rPr lang="en-US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17171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mixe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7967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56127" y="1477963"/>
            <a:ext cx="4192588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717171"/>
              </a:solidFill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258B-5367-4430-A075-67FC3CA71256}" type="slidenum">
              <a:rPr lang="en-GB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40" y="43275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88713" y="1477963"/>
            <a:ext cx="3960000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504824" y="1477963"/>
            <a:ext cx="3960000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717171"/>
              </a:solidFill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DA1C-993E-4016-A653-6051FF43CF3B}" type="slidenum">
              <a:rPr lang="en-GB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2 mixe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40" y="44037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7" y="1478670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56127" y="1477963"/>
            <a:ext cx="4192588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図プレースホルダー 12"/>
          <p:cNvSpPr>
            <a:spLocks noGrp="1"/>
          </p:cNvSpPr>
          <p:nvPr>
            <p:ph type="pic" sz="quarter" idx="15"/>
          </p:nvPr>
        </p:nvSpPr>
        <p:spPr>
          <a:xfrm>
            <a:off x="504827" y="3856110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/>
              <a:t>Click icon to add picture</a:t>
            </a:r>
            <a:endParaRPr lang="ja-JP" altLang="en-US" noProof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56127" y="3854450"/>
            <a:ext cx="4192588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717171"/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7AB8-C47B-479A-8C0B-0DD9C4C7C529}" type="slidenum">
              <a:rPr lang="en-GB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5722EB-35BD-468B-B1D7-4BD734EB68E7}" type="datetime2">
              <a:rPr lang="en-CA" smtClean="0">
                <a:solidFill>
                  <a:srgbClr val="CF142B"/>
                </a:solidFill>
              </a:rPr>
              <a:t>Friday, February 23, 2024</a:t>
            </a:fld>
            <a:endParaRPr lang="en-US">
              <a:solidFill>
                <a:srgbClr val="CF142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1717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3D70-D65D-4B22-8EB6-2B57C36F98AC}" type="slidenum">
              <a:rPr lang="en-US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4000" cy="914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9144000" cy="685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51A183-11C5-4A32-B96A-02B682BBF716}" type="datetime2">
              <a:rPr lang="en-CA" smtClean="0">
                <a:solidFill>
                  <a:srgbClr val="CF142B"/>
                </a:solidFill>
              </a:rPr>
              <a:t>Friday, February 23, 2024</a:t>
            </a:fld>
            <a:endParaRPr lang="en-US">
              <a:solidFill>
                <a:srgbClr val="CF142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1717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64C0-219C-4D6F-936D-A670A7707BE2}" type="slidenum">
              <a:rPr lang="en-US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17171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-76200"/>
            <a:ext cx="9144000" cy="655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16A767-3665-4731-8419-4455D74B4719}" type="datetime2">
              <a:rPr lang="en-CA" smtClean="0"/>
              <a:t>Friday, February 23, 2024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2DDB-DAF9-47D9-A25B-946B982AD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-76200"/>
            <a:ext cx="9144000" cy="655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E30ED0-4120-41FB-A237-91B2BFFFA96D}" type="datetime2">
              <a:rPr lang="en-CA" smtClean="0">
                <a:solidFill>
                  <a:srgbClr val="CF142B"/>
                </a:solidFill>
              </a:rPr>
              <a:t>Friday, February 23, 2024</a:t>
            </a:fld>
            <a:endParaRPr lang="en-US">
              <a:solidFill>
                <a:srgbClr val="CF142B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1717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2DDB-DAF9-47D9-A25B-946B982AD98C}" type="slidenum">
              <a:rPr lang="en-US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17171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886D3507-37BF-438C-BD3C-4657E7E7D111}" type="datetime2">
              <a:rPr lang="en-CA" smtClean="0">
                <a:solidFill>
                  <a:srgbClr val="CF142B"/>
                </a:solidFill>
              </a:rPr>
              <a:t>Friday, February 23, 2024</a:t>
            </a:fld>
            <a:endParaRPr lang="en-US">
              <a:solidFill>
                <a:srgbClr val="CF142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1717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9A83-0F70-4B81-8309-4B6838E1365B}" type="slidenum">
              <a:rPr lang="en-US" smtClean="0">
                <a:solidFill>
                  <a:srgbClr val="717171"/>
                </a:solidFill>
              </a:rPr>
              <a:pPr/>
              <a:t>‹#›</a:t>
            </a:fld>
            <a:endParaRPr lang="en-US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32pt bullet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40" y="44037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Slide title. Arial~32pt Bold.</a:t>
            </a:r>
            <a:endParaRPr lang="en-GB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2072639"/>
            <a:ext cx="8243888" cy="382460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0"/>
            <a:r>
              <a:rPr lang="en-US"/>
              <a:t>Bullet 1. Arial~28pt.</a:t>
            </a:r>
          </a:p>
          <a:p>
            <a:pPr lvl="1"/>
            <a:r>
              <a:rPr lang="en-US"/>
              <a:t>Bullet 2. Arial~20pt.</a:t>
            </a:r>
          </a:p>
          <a:p>
            <a:pPr lv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>
              <a:solidFill>
                <a:srgbClr val="71717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6" y="1409701"/>
            <a:ext cx="751205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Sub heading text. Arial 24~pt Bold.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23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 header 3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10"/>
          <p:cNvSpPr/>
          <p:nvPr userDrawn="1"/>
        </p:nvSpPr>
        <p:spPr>
          <a:xfrm flipH="1">
            <a:off x="6875464" y="4435475"/>
            <a:ext cx="1873250" cy="187325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04827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1989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1989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1989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1989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1989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97207" y="3258506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5" y="29146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496890" y="476250"/>
            <a:ext cx="3384550" cy="338613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7" descr="ricoh_logo_rg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263" y="400050"/>
            <a:ext cx="18653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Placeholder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</p:sldLayoutIdLst>
  <p:hf sldNum="0" hdr="0" ft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rgbClr val="FFFFFF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5" y="29146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0000"/>
              </a:solidFill>
              <a:latin typeface="Arial"/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7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直線コネクタ 4"/>
          <p:cNvCxnSpPr/>
          <p:nvPr/>
        </p:nvCxnSpPr>
        <p:spPr>
          <a:xfrm>
            <a:off x="504827" y="1212215"/>
            <a:ext cx="82470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717171"/>
              </a:solidFill>
              <a:cs typeface="+mn-cs"/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95B881-0B66-4FA6-9D96-5327ED8B9EC9}" type="slidenum">
              <a:rPr lang="en-GB" smtClean="0">
                <a:solidFill>
                  <a:srgbClr val="717171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717171"/>
              </a:solidFill>
              <a:cs typeface="+mn-cs"/>
            </a:endParaRPr>
          </a:p>
        </p:txBody>
      </p:sp>
      <p:pic>
        <p:nvPicPr>
          <p:cNvPr id="9" name="Picture 8" descr="ricoh_logo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55543" y="413143"/>
            <a:ext cx="1422921" cy="5488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5" r:id="rId8"/>
  </p:sldLayoutIdLst>
  <p:hf sldNum="0" hdr="0" ft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5" y="29146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0000"/>
              </a:solidFill>
              <a:latin typeface="Arial"/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7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直線コネクタ 4"/>
          <p:cNvCxnSpPr/>
          <p:nvPr/>
        </p:nvCxnSpPr>
        <p:spPr>
          <a:xfrm>
            <a:off x="504827" y="1212215"/>
            <a:ext cx="82470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717171"/>
              </a:solidFill>
              <a:cs typeface="+mn-cs"/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95B881-0B66-4FA6-9D96-5327ED8B9EC9}" type="slidenum">
              <a:rPr lang="en-GB" smtClean="0">
                <a:solidFill>
                  <a:srgbClr val="717171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717171"/>
              </a:solidFill>
              <a:cs typeface="+mn-cs"/>
            </a:endParaRPr>
          </a:p>
        </p:txBody>
      </p:sp>
      <p:pic>
        <p:nvPicPr>
          <p:cNvPr id="9" name="Picture 8" descr="ricoh_logo_rg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55543" y="413143"/>
            <a:ext cx="1422921" cy="5488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</p:sldLayoutIdLst>
  <p:hf sldNum="0" hdr="0" ft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5" y="29146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0000"/>
              </a:solidFill>
              <a:latin typeface="Arial"/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7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直線コネクタ 4"/>
          <p:cNvCxnSpPr/>
          <p:nvPr/>
        </p:nvCxnSpPr>
        <p:spPr>
          <a:xfrm>
            <a:off x="504827" y="1212215"/>
            <a:ext cx="82470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717171"/>
              </a:solidFill>
              <a:cs typeface="+mn-cs"/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95B881-0B66-4FA6-9D96-5327ED8B9EC9}" type="slidenum">
              <a:rPr lang="en-GB" smtClean="0">
                <a:solidFill>
                  <a:srgbClr val="717171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717171"/>
              </a:solidFill>
              <a:cs typeface="+mn-cs"/>
            </a:endParaRPr>
          </a:p>
        </p:txBody>
      </p:sp>
      <p:pic>
        <p:nvPicPr>
          <p:cNvPr id="9" name="Picture 8" descr="ricoh_logo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55543" y="413143"/>
            <a:ext cx="1422921" cy="5488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5" r:id="rId8"/>
  </p:sldLayoutIdLst>
  <p:hf sldNum="0" hdr="0" ft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5" y="29146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CF142B"/>
              </a:solidFill>
              <a:latin typeface="Arial" charset="0"/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7" y="487363"/>
            <a:ext cx="441325" cy="442912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直線コネクタ 4"/>
          <p:cNvCxnSpPr/>
          <p:nvPr/>
        </p:nvCxnSpPr>
        <p:spPr>
          <a:xfrm>
            <a:off x="504827" y="1212850"/>
            <a:ext cx="824706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 baseline="0">
                <a:solidFill>
                  <a:schemeClr val="accent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717171"/>
              </a:solidFill>
            </a:endParaRPr>
          </a:p>
        </p:txBody>
      </p:sp>
      <p:sp>
        <p:nvSpPr>
          <p:cNvPr id="2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baseline="0">
                <a:solidFill>
                  <a:schemeClr val="accent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49EB212-5387-4C2A-94AC-75DD8540E892}" type="slidenum">
              <a:rPr lang="en-GB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pic>
        <p:nvPicPr>
          <p:cNvPr id="2055" name="Picture 8" descr="ricoh_logo_rgb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4890" y="412754"/>
            <a:ext cx="14239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itle Placeholder 9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7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6" r:id="rId7"/>
  </p:sldLayoutIdLst>
  <p:hf sldNum="0" hdr="0" ft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rgbClr val="FFFFFF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5" y="29146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7" y="487363"/>
            <a:ext cx="441325" cy="442912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直線コネクタ 4"/>
          <p:cNvCxnSpPr/>
          <p:nvPr/>
        </p:nvCxnSpPr>
        <p:spPr>
          <a:xfrm>
            <a:off x="504827" y="1212850"/>
            <a:ext cx="824706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 baseline="0">
                <a:solidFill>
                  <a:schemeClr val="accent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baseline="0">
                <a:solidFill>
                  <a:schemeClr val="accent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49EB212-5387-4C2A-94AC-75DD8540E8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5" name="Picture 8" descr="ricoh_logo_rgb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4890" y="412754"/>
            <a:ext cx="14239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itle Placeholder 9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7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48" r:id="rId4"/>
    <p:sldLayoutId id="2147483949" r:id="rId5"/>
    <p:sldLayoutId id="2147484067" r:id="rId6"/>
  </p:sldLayoutIdLst>
  <p:hf sldNum="0" hdr="0" ft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rgbClr val="FFFFFF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5" y="29146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pic>
        <p:nvPicPr>
          <p:cNvPr id="3075" name="Picture 6" descr="ricoh_logo_rg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263" y="400050"/>
            <a:ext cx="18653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p:hf sldNum="0" hdr="0" ft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rgbClr val="FFFFFF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5" y="29146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7" y="487363"/>
            <a:ext cx="441325" cy="442912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直線コネクタ 4"/>
          <p:cNvCxnSpPr/>
          <p:nvPr/>
        </p:nvCxnSpPr>
        <p:spPr>
          <a:xfrm>
            <a:off x="504827" y="1212850"/>
            <a:ext cx="82470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 baseline="0">
                <a:solidFill>
                  <a:schemeClr val="accent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baseline="0">
                <a:solidFill>
                  <a:schemeClr val="accent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06B75E6-25D1-40C0-ABAD-4B302C981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4103" name="Picture 8" descr="ricoh_logo_rgb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4890" y="412754"/>
            <a:ext cx="14239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52" r:id="rId3"/>
    <p:sldLayoutId id="2147483939" r:id="rId4"/>
    <p:sldLayoutId id="2147483940" r:id="rId5"/>
    <p:sldLayoutId id="2147483941" r:id="rId6"/>
    <p:sldLayoutId id="2147483942" r:id="rId7"/>
  </p:sldLayoutIdLst>
  <p:hf sldNum="0" hdr="0" ft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rgbClr val="FFFFFF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5" y="29146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pic>
        <p:nvPicPr>
          <p:cNvPr id="5123" name="Picture 10" descr="ricoh_logo_rg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263" y="400050"/>
            <a:ext cx="18653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43" r:id="rId3"/>
  </p:sldLayoutIdLst>
  <p:hf sldNum="0" hdr="0" ft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rgbClr val="FFFFFF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5" y="29146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7" y="487363"/>
            <a:ext cx="441325" cy="442912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直線コネクタ 4"/>
          <p:cNvCxnSpPr/>
          <p:nvPr/>
        </p:nvCxnSpPr>
        <p:spPr>
          <a:xfrm>
            <a:off x="504827" y="1212850"/>
            <a:ext cx="824706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 baseline="0">
                <a:solidFill>
                  <a:schemeClr val="accent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baseline="0">
                <a:solidFill>
                  <a:schemeClr val="accent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6291115-C0AF-4BE4-9CA8-504BCAFB37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151" name="Picture 8" descr="ricoh_logo_rg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4890" y="412754"/>
            <a:ext cx="14239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44" r:id="rId2"/>
  </p:sldLayoutIdLst>
  <p:hf sldNum="0" hdr="0" ft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rgbClr val="FFFFFF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5" y="29146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pic>
        <p:nvPicPr>
          <p:cNvPr id="7171" name="Picture 10" descr="ricoh_logo_rg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9552" y="2559054"/>
            <a:ext cx="35480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hf sldNum="0" hdr="0" ft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rgbClr val="FFFFFF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5" y="291465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0000"/>
              </a:solidFill>
              <a:latin typeface="Arial"/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7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直線コネクタ 4"/>
          <p:cNvCxnSpPr/>
          <p:nvPr/>
        </p:nvCxnSpPr>
        <p:spPr>
          <a:xfrm>
            <a:off x="504827" y="1212215"/>
            <a:ext cx="82470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717171"/>
              </a:solidFill>
              <a:cs typeface="+mn-cs"/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95B881-0B66-4FA6-9D96-5327ED8B9EC9}" type="slidenum">
              <a:rPr lang="en-GB" smtClean="0">
                <a:solidFill>
                  <a:srgbClr val="717171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717171"/>
              </a:solidFill>
              <a:cs typeface="+mn-cs"/>
            </a:endParaRPr>
          </a:p>
        </p:txBody>
      </p:sp>
      <p:pic>
        <p:nvPicPr>
          <p:cNvPr id="9" name="Picture 8" descr="ricoh_logo_rg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55543" y="413143"/>
            <a:ext cx="1422921" cy="5488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</p:sldLayoutIdLst>
  <p:hf sldNum="0" hdr="0" ft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5" y="29146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0000"/>
              </a:solidFill>
              <a:latin typeface="Arial"/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7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直線コネクタ 4"/>
          <p:cNvCxnSpPr/>
          <p:nvPr/>
        </p:nvCxnSpPr>
        <p:spPr>
          <a:xfrm>
            <a:off x="504827" y="1212215"/>
            <a:ext cx="82470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717171"/>
              </a:solidFill>
              <a:cs typeface="+mn-cs"/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95B881-0B66-4FA6-9D96-5327ED8B9EC9}" type="slidenum">
              <a:rPr lang="en-GB" smtClean="0">
                <a:solidFill>
                  <a:srgbClr val="717171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717171"/>
              </a:solidFill>
              <a:cs typeface="+mn-cs"/>
            </a:endParaRPr>
          </a:p>
        </p:txBody>
      </p:sp>
      <p:pic>
        <p:nvPicPr>
          <p:cNvPr id="9" name="Picture 8" descr="ricoh_logo_rg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55543" y="413143"/>
            <a:ext cx="1422921" cy="5488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</p:sldLayoutIdLst>
  <p:hf sldNum="0" hdr="0" ft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ervicedesk.emilycarru.ca/TDClient/114/Portal/Requests/ServiceDet?ID=2664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ecuad.ca/about/administration/itservices/servi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int.ecuad.c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A26F02-45DD-F4E1-3253-7F7D66967AE1}"/>
              </a:ext>
            </a:extLst>
          </p:cNvPr>
          <p:cNvSpPr/>
          <p:nvPr/>
        </p:nvSpPr>
        <p:spPr>
          <a:xfrm>
            <a:off x="304800" y="336332"/>
            <a:ext cx="3857297" cy="3584028"/>
          </a:xfrm>
          <a:prstGeom prst="roundRect">
            <a:avLst/>
          </a:prstGeom>
          <a:gradFill>
            <a:gsLst>
              <a:gs pos="87000">
                <a:srgbClr val="FC737A"/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E:\Documents\Work\STOCK\My Stock\polaro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58" y="2690297"/>
            <a:ext cx="3309215" cy="4030133"/>
          </a:xfrm>
          <a:prstGeom prst="rect">
            <a:avLst/>
          </a:prstGeom>
          <a:noFill/>
        </p:spPr>
      </p:pic>
      <p:pic>
        <p:nvPicPr>
          <p:cNvPr id="1028" name="Picture 4" descr="Image result for ricoh im series">
            <a:extLst>
              <a:ext uri="{FF2B5EF4-FFF2-40B4-BE49-F238E27FC236}">
                <a16:creationId xmlns:a16="http://schemas.microsoft.com/office/drawing/2014/main" id="{9D9EE21B-C4E9-47BC-BF58-8F73AC679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52" y="3028963"/>
            <a:ext cx="26384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mily Carr University of Art + Design - Home | Facebook">
            <a:extLst>
              <a:ext uri="{FF2B5EF4-FFF2-40B4-BE49-F238E27FC236}">
                <a16:creationId xmlns:a16="http://schemas.microsoft.com/office/drawing/2014/main" id="{DE035BD5-A716-AD6A-6A85-1753B4A34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34055-F01F-056A-18D1-B6322FFBD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809" y="760715"/>
            <a:ext cx="2801937" cy="2735262"/>
          </a:xfrm>
        </p:spPr>
        <p:txBody>
          <a:bodyPr lIns="91440" tIns="45720" rIns="91440" bIns="45720" anchor="ctr"/>
          <a:lstStyle/>
          <a:p>
            <a:pPr algn="ctr"/>
            <a:r>
              <a:rPr lang="en-US" dirty="0">
                <a:latin typeface="Arial"/>
                <a:ea typeface="ＭＳ Ｐゴシック"/>
              </a:rPr>
              <a:t>ECU PRINT</a:t>
            </a:r>
          </a:p>
          <a:p>
            <a:pPr algn="ctr"/>
            <a:r>
              <a:rPr lang="en-US" dirty="0">
                <a:latin typeface="Arial"/>
                <a:ea typeface="ＭＳ Ｐゴシック"/>
              </a:rPr>
              <a:t>Personal Windows Laptop</a:t>
            </a:r>
            <a:endParaRPr lang="en-US" dirty="0"/>
          </a:p>
          <a:p>
            <a:pPr algn="ctr"/>
            <a:r>
              <a:rPr lang="en-US" dirty="0">
                <a:latin typeface="Arial"/>
                <a:ea typeface="ＭＳ Ｐゴシック"/>
              </a:rPr>
              <a:t>Installation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99443-45A5-DE58-D37F-294EB04F80C7}"/>
              </a:ext>
            </a:extLst>
          </p:cNvPr>
          <p:cNvSpPr txBox="1"/>
          <p:nvPr/>
        </p:nvSpPr>
        <p:spPr bwMode="auto">
          <a:xfrm>
            <a:off x="556532" y="4295026"/>
            <a:ext cx="3310492" cy="13234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en-US" sz="1600" dirty="0">
                <a:latin typeface="Open Sans Light"/>
                <a:ea typeface="Open Sans Light"/>
                <a:cs typeface="Open Sans Light"/>
              </a:rPr>
              <a:t>If you need assistance with this process, please </a:t>
            </a:r>
            <a:r>
              <a:rPr lang="en-US" sz="1600" dirty="0">
                <a:latin typeface="Open Sans Light"/>
                <a:ea typeface="Open Sans Light"/>
                <a:cs typeface="Open Sans Light"/>
                <a:hlinkClick r:id="rId6"/>
              </a:rPr>
              <a:t>submit a help request</a:t>
            </a:r>
            <a:r>
              <a:rPr lang="en-US" sz="1600" dirty="0">
                <a:latin typeface="Open Sans Light"/>
                <a:ea typeface="Open Sans Light"/>
                <a:cs typeface="Open Sans Light"/>
              </a:rPr>
              <a:t> or visit the Service Desk at the ECU Library and ask for assistance.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C364E35-BEC8-1516-C2F6-488BC5CD2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2" y="4308943"/>
            <a:ext cx="4333009" cy="227178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B35DD-FDE9-F116-7256-973B5AD4DD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2840" y="287977"/>
            <a:ext cx="6142037" cy="641667"/>
          </a:xfrm>
        </p:spPr>
        <p:txBody>
          <a:bodyPr/>
          <a:lstStyle/>
          <a:p>
            <a:r>
              <a:rPr lang="en-US" sz="2400" b="0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Install ECU Printing Software </a:t>
            </a:r>
            <a:endParaRPr lang="en-US" dirty="0">
              <a:cs typeface="Open Sans"/>
            </a:endParaRPr>
          </a:p>
          <a:p>
            <a:r>
              <a:rPr lang="en-US" sz="2400" b="0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on a Personal Windows Laptop</a:t>
            </a:r>
            <a:endParaRPr lang="en-US" dirty="0"/>
          </a:p>
        </p:txBody>
      </p:sp>
      <p:pic>
        <p:nvPicPr>
          <p:cNvPr id="12" name="Picture 2" descr="Emily Carr University of Art + Design - Home | Facebook">
            <a:extLst>
              <a:ext uri="{FF2B5EF4-FFF2-40B4-BE49-F238E27FC236}">
                <a16:creationId xmlns:a16="http://schemas.microsoft.com/office/drawing/2014/main" id="{671970E3-D879-1E74-90B5-24EA6EA8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7" y="10993"/>
            <a:ext cx="1813822" cy="181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1E18B5-CD72-0530-CC69-A78F38E99260}"/>
              </a:ext>
            </a:extLst>
          </p:cNvPr>
          <p:cNvSpPr txBox="1"/>
          <p:nvPr/>
        </p:nvSpPr>
        <p:spPr bwMode="auto">
          <a:xfrm>
            <a:off x="682366" y="1998539"/>
            <a:ext cx="6875813" cy="203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AutoNum type="arabicPeriod"/>
              <a:tabLst/>
            </a:pPr>
            <a:r>
              <a:rPr kumimoji="1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It is recommended to restart your </a:t>
            </a:r>
            <a:r>
              <a:rPr kumimoji="1" lang="en-US" sz="1200" dirty="0">
                <a:latin typeface="Open Sans Light"/>
                <a:ea typeface="Open Sans Light"/>
                <a:cs typeface="Open Sans Light"/>
              </a:rPr>
              <a:t>Windows Laptop</a:t>
            </a:r>
            <a:r>
              <a:rPr kumimoji="1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 before installing </a:t>
            </a:r>
            <a:r>
              <a:rPr kumimoji="1" lang="en-US" sz="1200" dirty="0">
                <a:latin typeface="Open Sans Light"/>
                <a:ea typeface="Open Sans Light"/>
                <a:cs typeface="Open Sans Light"/>
              </a:rPr>
              <a:t>the</a:t>
            </a:r>
            <a:r>
              <a:rPr kumimoji="1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 ECU </a:t>
            </a:r>
            <a:r>
              <a:rPr kumimoji="1" lang="en-US" sz="1200" dirty="0">
                <a:latin typeface="Open Sans Light"/>
                <a:ea typeface="Open Sans Light"/>
                <a:cs typeface="Open Sans Light"/>
              </a:rPr>
              <a:t>Printing</a:t>
            </a:r>
            <a:r>
              <a:rPr kumimoji="1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 software.</a:t>
            </a:r>
          </a:p>
          <a:p>
            <a:pPr marL="228600" marR="0" indent="-2286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AutoNum type="arabicPeriod"/>
              <a:tabLst/>
            </a:pPr>
            <a:r>
              <a:rPr kumimoji="1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Ensure your laptop is connected to the secure </a:t>
            </a:r>
            <a:r>
              <a:rPr kumimoji="1" lang="en-US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ECU Student</a:t>
            </a: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 Wi-Fi</a:t>
            </a:r>
            <a:r>
              <a:rPr kumimoji="1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, or if you are Staff </a:t>
            </a: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or Faculty, </a:t>
            </a:r>
            <a:r>
              <a:rPr kumimoji="1" lang="en-US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ECUAD </a:t>
            </a:r>
            <a:r>
              <a:rPr kumimoji="1" lang="en-US" sz="1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Wi-Fi</a:t>
            </a:r>
            <a:r>
              <a:rPr kumimoji="1" lang="en-US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, </a:t>
            </a:r>
            <a:r>
              <a:rPr kumimoji="1" lang="en-US" sz="12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not</a:t>
            </a:r>
            <a:r>
              <a:rPr kumimoji="1" lang="en-US" sz="1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 the guest Wi-Fi</a:t>
            </a:r>
            <a:r>
              <a:rPr kumimoji="1" lang="en-US" sz="1200" dirty="0">
                <a:latin typeface="Open Sans Light"/>
                <a:ea typeface="Open Sans Light"/>
                <a:cs typeface="Open Sans Light"/>
              </a:rPr>
              <a:t>,</a:t>
            </a:r>
            <a:r>
              <a:rPr kumimoji="1" lang="en-US" sz="1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 and that you know your </a:t>
            </a:r>
            <a:r>
              <a:rPr kumimoji="1" lang="en-US" sz="12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myEC</a:t>
            </a:r>
            <a:r>
              <a:rPr kumimoji="1" lang="en-US" sz="1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 User Name &amp; Password.</a:t>
            </a:r>
            <a:endParaRPr lang="en-US" sz="1200" dirty="0">
              <a:latin typeface="Open Sans Light"/>
              <a:ea typeface="Open Sans Light"/>
              <a:cs typeface="Open Sans Light"/>
            </a:endParaRPr>
          </a:p>
          <a:p>
            <a:pPr marL="228600" indent="-228600" defTabSz="457200">
              <a:spcAft>
                <a:spcPts val="1200"/>
              </a:spcAft>
              <a:buAutoNum type="arabicPeriod"/>
            </a:pPr>
            <a:r>
              <a:rPr kumimoji="1" lang="en-US" sz="1200" dirty="0">
                <a:latin typeface="Open Sans Light"/>
                <a:ea typeface="Open Sans Light"/>
                <a:cs typeface="Open Sans Light"/>
              </a:rPr>
              <a:t>Open an internet browser window and type: </a:t>
            </a:r>
            <a:r>
              <a:rPr kumimoji="1" lang="en-US" sz="1200" dirty="0">
                <a:latin typeface="Open Sans Light"/>
                <a:ea typeface="Open Sans Light"/>
                <a:cs typeface="Open Sans Light"/>
                <a:hlinkClick r:id="rId4"/>
              </a:rPr>
              <a:t>https://www.ecuad.ca/about/administration/itservices/services</a:t>
            </a:r>
            <a:endParaRPr kumimoji="1" lang="en-US" dirty="0">
              <a:latin typeface="Open Sans Light"/>
              <a:ea typeface="Open Sans Light"/>
              <a:cs typeface="Open Sans Light"/>
            </a:endParaRPr>
          </a:p>
          <a:p>
            <a:pPr marL="228600" indent="-228600" defTabSz="457200">
              <a:spcAft>
                <a:spcPts val="1200"/>
              </a:spcAft>
              <a:buAutoNum type="arabicPeriod"/>
            </a:pPr>
            <a:r>
              <a:rPr lang="en-US" sz="1200" dirty="0">
                <a:latin typeface="Open Sans Light"/>
                <a:ea typeface="Open Sans Light"/>
                <a:cs typeface="Open Sans Light"/>
              </a:rPr>
              <a:t>Locate the link to the installation file in the "</a:t>
            </a:r>
            <a:r>
              <a:rPr lang="en-US" sz="1200" b="1" dirty="0">
                <a:latin typeface="Open Sans Light"/>
                <a:ea typeface="Open Sans Light"/>
                <a:cs typeface="Open Sans Light"/>
              </a:rPr>
              <a:t>How do I install ECU Print Software on my Windows laptop</a:t>
            </a:r>
            <a:r>
              <a:rPr lang="en-US" sz="1200" dirty="0">
                <a:latin typeface="Open Sans Light"/>
                <a:ea typeface="Open Sans Light"/>
                <a:cs typeface="Open Sans Light"/>
              </a:rPr>
              <a:t>?" drop-down box within the </a:t>
            </a:r>
            <a:r>
              <a:rPr lang="en-US" sz="1200" b="1" dirty="0">
                <a:latin typeface="Open Sans Light"/>
                <a:ea typeface="Open Sans Light"/>
                <a:cs typeface="Open Sans Light"/>
              </a:rPr>
              <a:t>Printing </a:t>
            </a:r>
            <a:r>
              <a:rPr lang="en-US" sz="1200" dirty="0">
                <a:latin typeface="Open Sans Light"/>
                <a:ea typeface="Open Sans Light"/>
                <a:cs typeface="Open Sans Light"/>
              </a:rPr>
              <a:t>section. Click the link and allow your browser to download the installer</a:t>
            </a:r>
            <a:endParaRPr lang="en-US" dirty="0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A16CEB-17AE-584B-99FF-4431CBDC9AE2}"/>
              </a:ext>
            </a:extLst>
          </p:cNvPr>
          <p:cNvSpPr/>
          <p:nvPr/>
        </p:nvSpPr>
        <p:spPr>
          <a:xfrm>
            <a:off x="1021602" y="5760294"/>
            <a:ext cx="2450550" cy="287361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1EBC9B-F78F-1E21-49B0-8409898D6D80}"/>
              </a:ext>
            </a:extLst>
          </p:cNvPr>
          <p:cNvCxnSpPr/>
          <p:nvPr/>
        </p:nvCxnSpPr>
        <p:spPr>
          <a:xfrm>
            <a:off x="333070" y="4500188"/>
            <a:ext cx="644033" cy="7996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EFAE673-5EF5-4006-0DD2-E76AA2AA5D67}"/>
              </a:ext>
            </a:extLst>
          </p:cNvPr>
          <p:cNvSpPr txBox="1"/>
          <p:nvPr/>
        </p:nvSpPr>
        <p:spPr bwMode="auto">
          <a:xfrm>
            <a:off x="737700" y="1507880"/>
            <a:ext cx="5759726" cy="3229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14000"/>
              </a:lnSpc>
              <a:spcAft>
                <a:spcPts val="1200"/>
              </a:spcAft>
            </a:pPr>
            <a:r>
              <a:rPr kumimoji="1" lang="en-US" sz="1400" b="1">
                <a:latin typeface="Open Sans Light"/>
                <a:ea typeface="Open Sans Light"/>
                <a:cs typeface="Open Sans Light"/>
              </a:rPr>
              <a:t>Installing the ECU Printing Software on your Windows Computer: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E05ED9-9DF7-5D48-D31C-7094979F10D4}"/>
              </a:ext>
            </a:extLst>
          </p:cNvPr>
          <p:cNvSpPr/>
          <p:nvPr/>
        </p:nvSpPr>
        <p:spPr>
          <a:xfrm>
            <a:off x="462455" y="451945"/>
            <a:ext cx="514648" cy="4776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7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F8C43-4791-E570-3E72-90A869A06661}"/>
              </a:ext>
            </a:extLst>
          </p:cNvPr>
          <p:cNvSpPr txBox="1"/>
          <p:nvPr/>
        </p:nvSpPr>
        <p:spPr bwMode="auto">
          <a:xfrm>
            <a:off x="2719449" y="771896"/>
            <a:ext cx="184731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  <p:pic>
        <p:nvPicPr>
          <p:cNvPr id="12" name="Picture 2" descr="Emily Carr University of Art + Design - Home | Facebook">
            <a:extLst>
              <a:ext uri="{FF2B5EF4-FFF2-40B4-BE49-F238E27FC236}">
                <a16:creationId xmlns:a16="http://schemas.microsoft.com/office/drawing/2014/main" id="{671970E3-D879-1E74-90B5-24EA6EA8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7" y="10993"/>
            <a:ext cx="1813822" cy="181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B138D5B-84FC-B784-40B3-3E30F7B8C8C6}"/>
              </a:ext>
            </a:extLst>
          </p:cNvPr>
          <p:cNvGrpSpPr/>
          <p:nvPr/>
        </p:nvGrpSpPr>
        <p:grpSpPr>
          <a:xfrm>
            <a:off x="817066" y="4643010"/>
            <a:ext cx="3101581" cy="1580267"/>
            <a:chOff x="1769649" y="5162855"/>
            <a:chExt cx="3101581" cy="1580267"/>
          </a:xfrm>
        </p:grpSpPr>
        <p:pic>
          <p:nvPicPr>
            <p:cNvPr id="20" name="Picture 19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CEC6FFC1-740B-E86B-CD49-146D1245B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298" y="5162855"/>
              <a:ext cx="2707932" cy="1580267"/>
            </a:xfrm>
            <a:prstGeom prst="rect">
              <a:avLst/>
            </a:prstGeom>
          </p:spPr>
        </p:pic>
        <p:sp>
          <p:nvSpPr>
            <p:cNvPr id="22" name="Arrow: Right 3">
              <a:extLst>
                <a:ext uri="{FF2B5EF4-FFF2-40B4-BE49-F238E27FC236}">
                  <a16:creationId xmlns:a16="http://schemas.microsoft.com/office/drawing/2014/main" id="{D98A67E1-D9A5-11D8-FC04-5BFB50623229}"/>
                </a:ext>
              </a:extLst>
            </p:cNvPr>
            <p:cNvSpPr/>
            <p:nvPr/>
          </p:nvSpPr>
          <p:spPr>
            <a:xfrm rot="20491749">
              <a:off x="2094944" y="6382434"/>
              <a:ext cx="648635" cy="21710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Right 3">
              <a:extLst>
                <a:ext uri="{FF2B5EF4-FFF2-40B4-BE49-F238E27FC236}">
                  <a16:creationId xmlns:a16="http://schemas.microsoft.com/office/drawing/2014/main" id="{182B066F-50C4-9C3E-D2C4-5246DAE5D212}"/>
                </a:ext>
              </a:extLst>
            </p:cNvPr>
            <p:cNvSpPr/>
            <p:nvPr/>
          </p:nvSpPr>
          <p:spPr>
            <a:xfrm>
              <a:off x="1769649" y="5975112"/>
              <a:ext cx="615220" cy="31340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A6C9EC88-B59D-9A42-E496-C94D4C211F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2838" y="287338"/>
            <a:ext cx="6142037" cy="642937"/>
          </a:xfrm>
        </p:spPr>
        <p:txBody>
          <a:bodyPr/>
          <a:lstStyle/>
          <a:p>
            <a:r>
              <a:rPr lang="en-US" sz="2400" b="0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Install ECU Printing Software </a:t>
            </a:r>
            <a:endParaRPr lang="en-US" sz="2400" dirty="0">
              <a:cs typeface="Open Sans"/>
            </a:endParaRPr>
          </a:p>
          <a:p>
            <a:r>
              <a:rPr lang="en-US" sz="2400" b="0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on a Personal Windows Laptop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CCF0BE-2100-FD6A-7DA8-950C8F33C761}"/>
              </a:ext>
            </a:extLst>
          </p:cNvPr>
          <p:cNvSpPr txBox="1"/>
          <p:nvPr/>
        </p:nvSpPr>
        <p:spPr bwMode="auto">
          <a:xfrm>
            <a:off x="462708" y="2897436"/>
            <a:ext cx="2787268" cy="2154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la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65F98-5A83-BE20-6B7F-16286EAC0BF4}"/>
              </a:ext>
            </a:extLst>
          </p:cNvPr>
          <p:cNvSpPr txBox="1"/>
          <p:nvPr/>
        </p:nvSpPr>
        <p:spPr bwMode="auto">
          <a:xfrm>
            <a:off x="526381" y="1779870"/>
            <a:ext cx="7694033" cy="28026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14000"/>
              </a:lnSpc>
              <a:spcAft>
                <a:spcPts val="1200"/>
              </a:spcAft>
            </a:pPr>
            <a:r>
              <a:rPr kumimoji="1" lang="en-US" sz="1200" dirty="0">
                <a:latin typeface="Open Sans Light"/>
                <a:ea typeface="Open Sans Light"/>
                <a:cs typeface="Open Sans Light"/>
              </a:rPr>
              <a:t>5. When the download is complete, un-compress the folder using </a:t>
            </a:r>
            <a:r>
              <a:rPr kumimoji="1" lang="en-US" sz="1400" b="1" dirty="0">
                <a:latin typeface="Open Sans Light"/>
                <a:ea typeface="Open Sans Light"/>
                <a:cs typeface="Open Sans Light"/>
              </a:rPr>
              <a:t>Extract All</a:t>
            </a:r>
            <a:r>
              <a:rPr kumimoji="1" lang="en-US" sz="1200" dirty="0">
                <a:latin typeface="Open Sans Light"/>
                <a:ea typeface="Open Sans Light"/>
                <a:cs typeface="Open Sans Light"/>
              </a:rPr>
              <a:t>. </a:t>
            </a:r>
            <a:br>
              <a:rPr kumimoji="1" lang="en-US" sz="1200" dirty="0">
                <a:latin typeface="Open Sans Light"/>
                <a:ea typeface="Open Sans Light"/>
                <a:cs typeface="Open Sans Light"/>
              </a:rPr>
            </a:br>
            <a:r>
              <a:rPr kumimoji="1" lang="en-US" sz="1200" dirty="0">
                <a:latin typeface="Open Sans Light"/>
                <a:ea typeface="Open Sans Light"/>
                <a:cs typeface="Open Sans Light"/>
              </a:rPr>
              <a:t>From the un-compressed folder, run the file called </a:t>
            </a:r>
            <a:r>
              <a:rPr kumimoji="1" lang="en-US" sz="1400" b="1" dirty="0" err="1">
                <a:latin typeface="Open Sans Light"/>
                <a:ea typeface="Open Sans Light"/>
                <a:cs typeface="Open Sans Light"/>
              </a:rPr>
              <a:t>PaperCut</a:t>
            </a:r>
            <a:r>
              <a:rPr kumimoji="1" lang="en-US" sz="1400" b="1" dirty="0">
                <a:latin typeface="Open Sans Light"/>
                <a:ea typeface="Open Sans Light"/>
                <a:cs typeface="Open Sans Light"/>
              </a:rPr>
              <a:t> Client install</a:t>
            </a:r>
            <a:endParaRPr lang="en-US" sz="1400" b="1" dirty="0">
              <a:latin typeface="Open Sans Light"/>
              <a:ea typeface="Open Sans Light"/>
              <a:cs typeface="Open Sans Light"/>
            </a:endParaRPr>
          </a:p>
          <a:p>
            <a:pPr defTabSz="457200">
              <a:lnSpc>
                <a:spcPct val="113999"/>
              </a:lnSpc>
              <a:spcAft>
                <a:spcPts val="1200"/>
              </a:spcAft>
            </a:pPr>
            <a:r>
              <a:rPr lang="en-US" sz="1200" dirty="0">
                <a:latin typeface="Open Sans Light"/>
                <a:ea typeface="Open Sans Light"/>
                <a:cs typeface="Open Sans Light"/>
              </a:rPr>
              <a:t>6. Use the defaults when running the installer – you do not need to make any changes. You will need to enter your </a:t>
            </a:r>
            <a:r>
              <a:rPr lang="en-US" sz="1200" b="1" dirty="0">
                <a:latin typeface="Open Sans Light"/>
                <a:ea typeface="Open Sans Light"/>
                <a:cs typeface="Open Sans Light"/>
              </a:rPr>
              <a:t>computer password </a:t>
            </a:r>
            <a:r>
              <a:rPr lang="en-US" sz="1200" dirty="0">
                <a:latin typeface="Open Sans Light"/>
                <a:ea typeface="Open Sans Light"/>
                <a:cs typeface="Open Sans Light"/>
              </a:rPr>
              <a:t>to complete the install</a:t>
            </a:r>
            <a:endParaRPr lang="en-US" sz="1200" dirty="0">
              <a:latin typeface="Arial"/>
              <a:ea typeface="Open Sans Light"/>
              <a:cs typeface="Arial"/>
            </a:endParaRPr>
          </a:p>
          <a:p>
            <a:pPr defTabSz="457200"/>
            <a:r>
              <a:rPr lang="en-US" sz="1200" dirty="0">
                <a:latin typeface="Open Sans Light"/>
                <a:ea typeface="Open Sans Light"/>
                <a:cs typeface="Open Sans Light"/>
              </a:rPr>
              <a:t>7. After clicking </a:t>
            </a:r>
            <a:r>
              <a:rPr lang="en-US" sz="1200" b="1" dirty="0">
                <a:latin typeface="Open Sans Light"/>
                <a:ea typeface="Open Sans Light"/>
                <a:cs typeface="Open Sans Light"/>
              </a:rPr>
              <a:t>Finish, </a:t>
            </a:r>
            <a:r>
              <a:rPr lang="en-US" sz="1200" dirty="0">
                <a:latin typeface="Open Sans Light"/>
                <a:ea typeface="Open Sans Light"/>
                <a:cs typeface="Open Sans Light"/>
              </a:rPr>
              <a:t>you need to open the program in the Start menu. Look for the application called </a:t>
            </a:r>
            <a:r>
              <a:rPr lang="en-US" sz="1200" b="1" dirty="0" err="1">
                <a:latin typeface="Open Sans Light"/>
                <a:ea typeface="Open Sans Light"/>
                <a:cs typeface="Open Sans Light"/>
              </a:rPr>
              <a:t>PaperCut</a:t>
            </a:r>
            <a:r>
              <a:rPr lang="en-US" sz="1200" b="1" dirty="0">
                <a:latin typeface="Open Sans Light"/>
                <a:ea typeface="Open Sans Light"/>
                <a:cs typeface="Open Sans Light"/>
              </a:rPr>
              <a:t> MF Client. </a:t>
            </a:r>
            <a:r>
              <a:rPr lang="en-US" sz="1200" dirty="0">
                <a:latin typeface="Open Sans Light"/>
                <a:ea typeface="Open Sans Light"/>
                <a:cs typeface="Open Sans Light"/>
              </a:rPr>
              <a:t>A pop-up will then appear. You must enter your </a:t>
            </a:r>
            <a:r>
              <a:rPr lang="en-US" sz="1200" b="1" dirty="0" err="1">
                <a:latin typeface="Open Sans Light"/>
                <a:ea typeface="Open Sans Light"/>
                <a:cs typeface="Open Sans Light"/>
              </a:rPr>
              <a:t>MyEC</a:t>
            </a:r>
            <a:r>
              <a:rPr lang="en-US" sz="1200" b="1" dirty="0">
                <a:latin typeface="Open Sans Light"/>
                <a:ea typeface="Open Sans Light"/>
                <a:cs typeface="Open Sans Light"/>
              </a:rPr>
              <a:t> username</a:t>
            </a:r>
            <a:r>
              <a:rPr lang="en-US" sz="1200" dirty="0">
                <a:latin typeface="Open Sans Light"/>
                <a:ea typeface="Open Sans Light"/>
                <a:cs typeface="Open Sans Light"/>
              </a:rPr>
              <a:t> </a:t>
            </a:r>
            <a:r>
              <a:rPr lang="en-US" sz="1200" b="1" dirty="0">
                <a:latin typeface="Open Sans Light"/>
                <a:ea typeface="Open Sans Light"/>
                <a:cs typeface="Open Sans Light"/>
              </a:rPr>
              <a:t>&amp; password</a:t>
            </a:r>
            <a:r>
              <a:rPr lang="en-US" sz="1200" dirty="0">
                <a:latin typeface="Open Sans Light"/>
                <a:ea typeface="Open Sans Light"/>
                <a:cs typeface="Open Sans Light"/>
              </a:rPr>
              <a:t> and </a:t>
            </a:r>
            <a:r>
              <a:rPr lang="en-US" sz="1200" i="1" dirty="0">
                <a:latin typeface="Open Sans Light"/>
                <a:ea typeface="Open Sans Light"/>
                <a:cs typeface="Open Sans Light"/>
              </a:rPr>
              <a:t>check off </a:t>
            </a:r>
            <a:r>
              <a:rPr lang="en-US" sz="1200" dirty="0">
                <a:latin typeface="Open Sans Light"/>
                <a:ea typeface="Open Sans Light"/>
                <a:cs typeface="Open Sans Light"/>
              </a:rPr>
              <a:t>“</a:t>
            </a:r>
            <a:r>
              <a:rPr lang="en-US" sz="1200" b="1" dirty="0">
                <a:latin typeface="Open Sans Light"/>
                <a:ea typeface="Open Sans Light"/>
                <a:cs typeface="Open Sans Light"/>
              </a:rPr>
              <a:t>Remember my identity” </a:t>
            </a:r>
            <a:r>
              <a:rPr lang="en-US" sz="1200" dirty="0">
                <a:latin typeface="Open Sans Light"/>
                <a:ea typeface="Open Sans Light"/>
                <a:cs typeface="Open Sans Light"/>
              </a:rPr>
              <a:t>before clicking </a:t>
            </a:r>
            <a:r>
              <a:rPr lang="en-US" sz="1200" b="1" dirty="0">
                <a:latin typeface="Open Sans Light"/>
                <a:ea typeface="Open Sans Light"/>
                <a:cs typeface="Open Sans Light"/>
              </a:rPr>
              <a:t>OK.</a:t>
            </a:r>
            <a:endParaRPr lang="en-US" sz="1200" dirty="0">
              <a:latin typeface="Arial"/>
              <a:ea typeface="Open Sans Light"/>
              <a:cs typeface="Arial"/>
            </a:endParaRPr>
          </a:p>
          <a:p>
            <a:pPr defTabSz="457200"/>
            <a:endParaRPr lang="en-US" sz="1200" dirty="0">
              <a:latin typeface="Arial"/>
              <a:ea typeface="Open Sans Light"/>
              <a:cs typeface="Arial"/>
            </a:endParaRPr>
          </a:p>
          <a:p>
            <a:pPr defTabSz="457200"/>
            <a:r>
              <a:rPr lang="en-US" sz="1200" b="1" dirty="0">
                <a:latin typeface="Open Sans Light"/>
                <a:ea typeface="Open Sans Light"/>
                <a:cs typeface="Open Sans Light"/>
              </a:rPr>
              <a:t>* </a:t>
            </a:r>
            <a:r>
              <a:rPr lang="en-US" sz="1200" dirty="0">
                <a:latin typeface="Open Sans Light"/>
                <a:ea typeface="Open Sans"/>
                <a:cs typeface="Open Sans"/>
              </a:rPr>
              <a:t>Once installed and run, the </a:t>
            </a:r>
            <a:r>
              <a:rPr lang="en-US" sz="1200" b="1" dirty="0" err="1">
                <a:latin typeface="Open Sans Light"/>
                <a:ea typeface="Open Sans"/>
                <a:cs typeface="Open Sans"/>
              </a:rPr>
              <a:t>PCClient</a:t>
            </a:r>
            <a:r>
              <a:rPr lang="en-US" sz="1200" b="1" dirty="0">
                <a:latin typeface="Open Sans Light"/>
                <a:ea typeface="Open Sans"/>
                <a:cs typeface="Open Sans"/>
              </a:rPr>
              <a:t> icon (green P)</a:t>
            </a:r>
            <a:r>
              <a:rPr lang="en-US" sz="1200" dirty="0">
                <a:latin typeface="Open Sans Light"/>
                <a:ea typeface="Open Sans"/>
                <a:cs typeface="Open Sans"/>
              </a:rPr>
              <a:t> will appear in the applications menu at the bottom right-hand corner, (view hidden icons </a:t>
            </a:r>
            <a:r>
              <a:rPr lang="en-CA" sz="1200" dirty="0">
                <a:latin typeface="Open Sans Light"/>
                <a:ea typeface="Open Sans"/>
                <a:cs typeface="Open Sans"/>
              </a:rPr>
              <a:t>by clicking the up arrow at the bottom right tool bar). It needs to be </a:t>
            </a:r>
            <a:r>
              <a:rPr lang="en-CA" sz="1200" b="1" dirty="0">
                <a:latin typeface="Open Sans Light"/>
                <a:ea typeface="Open Sans"/>
                <a:cs typeface="Open Sans"/>
              </a:rPr>
              <a:t>running </a:t>
            </a:r>
            <a:r>
              <a:rPr lang="en-CA" sz="1200" dirty="0">
                <a:latin typeface="Open Sans Light"/>
                <a:ea typeface="Open Sans"/>
                <a:cs typeface="Open Sans"/>
              </a:rPr>
              <a:t>if you want to print, so ensure the icon is visible. </a:t>
            </a:r>
            <a:endParaRPr lang="en-CA" dirty="0">
              <a:latin typeface="Open Sans Light"/>
              <a:ea typeface="Open Sans Light"/>
            </a:endParaRPr>
          </a:p>
          <a:p>
            <a:pPr defTabSz="457200">
              <a:lnSpc>
                <a:spcPct val="113999"/>
              </a:lnSpc>
              <a:spcAft>
                <a:spcPts val="1200"/>
              </a:spcAft>
            </a:pPr>
            <a:endParaRPr lang="en-US" sz="1200" dirty="0"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6C9DC8C-B055-788A-58D9-BCA8D4870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9375" r="-633" b="625"/>
          <a:stretch/>
        </p:blipFill>
        <p:spPr bwMode="auto">
          <a:xfrm>
            <a:off x="6024157" y="4755770"/>
            <a:ext cx="1520988" cy="150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3">
            <a:extLst>
              <a:ext uri="{FF2B5EF4-FFF2-40B4-BE49-F238E27FC236}">
                <a16:creationId xmlns:a16="http://schemas.microsoft.com/office/drawing/2014/main" id="{7B95DBA9-A1CE-C276-3B97-990A62EAD35D}"/>
              </a:ext>
            </a:extLst>
          </p:cNvPr>
          <p:cNvSpPr/>
          <p:nvPr/>
        </p:nvSpPr>
        <p:spPr>
          <a:xfrm rot="19107896">
            <a:off x="6174068" y="5543007"/>
            <a:ext cx="978408" cy="3556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BFE9D9C-405B-01FC-16E1-72D5245EF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206" y="1821750"/>
            <a:ext cx="1371600" cy="3872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1609C7-0E30-C1E9-D2B3-0D0E2407DFB0}"/>
              </a:ext>
            </a:extLst>
          </p:cNvPr>
          <p:cNvCxnSpPr>
            <a:cxnSpLocks/>
          </p:cNvCxnSpPr>
          <p:nvPr/>
        </p:nvCxnSpPr>
        <p:spPr>
          <a:xfrm flipV="1">
            <a:off x="5989138" y="2102797"/>
            <a:ext cx="602231" cy="49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C36782-FF3B-DECD-3300-28FF19671B43}"/>
              </a:ext>
            </a:extLst>
          </p:cNvPr>
          <p:cNvSpPr/>
          <p:nvPr/>
        </p:nvSpPr>
        <p:spPr>
          <a:xfrm>
            <a:off x="462455" y="451945"/>
            <a:ext cx="514648" cy="4776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1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1A96E1-3592-1DEC-BB85-7FE3A15C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70" y="3040788"/>
            <a:ext cx="2606879" cy="2726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9F8C43-4791-E570-3E72-90A869A06661}"/>
              </a:ext>
            </a:extLst>
          </p:cNvPr>
          <p:cNvSpPr txBox="1"/>
          <p:nvPr/>
        </p:nvSpPr>
        <p:spPr bwMode="auto">
          <a:xfrm>
            <a:off x="2719449" y="771896"/>
            <a:ext cx="184731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9C50EF-D39A-D9C1-1173-1417835FFF6D}"/>
              </a:ext>
            </a:extLst>
          </p:cNvPr>
          <p:cNvSpPr txBox="1"/>
          <p:nvPr/>
        </p:nvSpPr>
        <p:spPr bwMode="auto">
          <a:xfrm>
            <a:off x="678780" y="1962383"/>
            <a:ext cx="6757605" cy="14398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14000"/>
              </a:lnSpc>
              <a:spcAft>
                <a:spcPts val="1200"/>
              </a:spcAft>
            </a:pPr>
            <a:r>
              <a:rPr kumimoji="1" lang="en-US" sz="1200">
                <a:latin typeface="Open Sans Light"/>
                <a:ea typeface="Open Sans Light"/>
                <a:cs typeface="Open Sans Light"/>
              </a:rPr>
              <a:t>1. To install the ECU printers themselves on your windows computer, start by logging into your ECU Print account; </a:t>
            </a: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Open a browser and type in:</a:t>
            </a: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lang="en-US" sz="1200" b="1" i="0">
                <a:solidFill>
                  <a:srgbClr val="FF0000"/>
                </a:solidFill>
                <a:effectLst/>
                <a:latin typeface="Open Sans"/>
                <a:ea typeface="Open Sans"/>
                <a:cs typeface="Open Sans"/>
                <a:hlinkClick r:id="rId3"/>
              </a:rPr>
              <a:t>print.ecuad.ca</a:t>
            </a:r>
            <a:endParaRPr kumimoji="1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457200">
              <a:lnSpc>
                <a:spcPct val="113999"/>
              </a:lnSpc>
              <a:spcAft>
                <a:spcPts val="1200"/>
              </a:spcAft>
            </a:pPr>
            <a:r>
              <a:rPr lang="en-US" sz="1200">
                <a:latin typeface="Open Sans Light"/>
                <a:ea typeface="Open Sans Light"/>
                <a:cs typeface="Open Sans Light"/>
              </a:rPr>
              <a:t>2. Log into your ECU Print account by entering</a:t>
            </a:r>
            <a:br>
              <a:rPr lang="en-US" sz="1200">
                <a:latin typeface="Open Sans Light"/>
                <a:ea typeface="Open Sans Light"/>
                <a:cs typeface="Open Sans Light"/>
              </a:rPr>
            </a:br>
            <a:r>
              <a:rPr lang="en-US" sz="1200">
                <a:latin typeface="Open Sans Light"/>
                <a:ea typeface="Open Sans Light"/>
                <a:cs typeface="Open Sans Light"/>
              </a:rPr>
              <a:t> your </a:t>
            </a:r>
            <a:r>
              <a:rPr lang="en-US" sz="1200" b="1" err="1">
                <a:latin typeface="Open Sans"/>
                <a:ea typeface="Open Sans"/>
                <a:cs typeface="Open Sans"/>
              </a:rPr>
              <a:t>myEC</a:t>
            </a:r>
            <a:r>
              <a:rPr lang="en-US" sz="1200" b="1">
                <a:latin typeface="Open Sans"/>
                <a:ea typeface="Open Sans"/>
                <a:cs typeface="Open Sans"/>
              </a:rPr>
              <a:t> User Name &amp; Password</a:t>
            </a:r>
            <a:r>
              <a:rPr lang="en-US" sz="1200">
                <a:latin typeface="Open Sans Light"/>
                <a:ea typeface="Open Sans Light"/>
                <a:cs typeface="Open Sans Light"/>
              </a:rPr>
              <a:t>.</a:t>
            </a:r>
            <a:endParaRPr lang="en-US"/>
          </a:p>
          <a:p>
            <a:pPr defTabSz="457200">
              <a:lnSpc>
                <a:spcPct val="114000"/>
              </a:lnSpc>
              <a:spcAft>
                <a:spcPts val="1200"/>
              </a:spcAft>
            </a:pPr>
            <a:endParaRPr lang="en-US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" name="Picture 2" descr="Emily Carr University of Art + Design - Home | Facebook">
            <a:extLst>
              <a:ext uri="{FF2B5EF4-FFF2-40B4-BE49-F238E27FC236}">
                <a16:creationId xmlns:a16="http://schemas.microsoft.com/office/drawing/2014/main" id="{671970E3-D879-1E74-90B5-24EA6EA8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7" y="10993"/>
            <a:ext cx="1813822" cy="181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A6C9EC88-B59D-9A42-E496-C94D4C211F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2838" y="287338"/>
            <a:ext cx="6142037" cy="642937"/>
          </a:xfrm>
        </p:spPr>
        <p:txBody>
          <a:bodyPr/>
          <a:lstStyle/>
          <a:p>
            <a:r>
              <a:rPr lang="en-US" sz="2400" b="0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Install ECU Printing Software </a:t>
            </a:r>
            <a:endParaRPr lang="en-US" sz="2400" dirty="0">
              <a:cs typeface="Open Sans"/>
            </a:endParaRPr>
          </a:p>
          <a:p>
            <a:r>
              <a:rPr lang="en-US" sz="2400" b="0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on a Personal Windows Laptop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F2B46-0C17-B790-5E02-C9C9652B39EC}"/>
              </a:ext>
            </a:extLst>
          </p:cNvPr>
          <p:cNvSpPr txBox="1"/>
          <p:nvPr/>
        </p:nvSpPr>
        <p:spPr bwMode="auto">
          <a:xfrm>
            <a:off x="678779" y="5844427"/>
            <a:ext cx="4426934" cy="8309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00"/>
            <a:r>
              <a:rPr kumimoji="1" lang="en-US" sz="1200">
                <a:latin typeface="Open Sans Light"/>
                <a:ea typeface="Open Sans Light"/>
                <a:cs typeface="Open Sans Light"/>
              </a:rPr>
              <a:t>3. </a:t>
            </a:r>
            <a:r>
              <a:rPr kumimoji="1" lang="en-CA" sz="1200">
                <a:latin typeface="Open Sans Light"/>
                <a:ea typeface="Open Sans Light"/>
                <a:cs typeface="Open Sans Light"/>
              </a:rPr>
              <a:t>In the account menu, locate and click “</a:t>
            </a:r>
            <a:r>
              <a:rPr kumimoji="1" lang="en-CA" sz="1200" b="1">
                <a:latin typeface="Open Sans Light"/>
                <a:ea typeface="Open Sans Light"/>
                <a:cs typeface="Open Sans Light"/>
              </a:rPr>
              <a:t>Print Deploy</a:t>
            </a:r>
            <a:r>
              <a:rPr kumimoji="1" lang="en-CA" sz="1200">
                <a:latin typeface="Open Sans Light"/>
                <a:ea typeface="Open Sans Light"/>
                <a:cs typeface="Open Sans Light"/>
              </a:rPr>
              <a:t>”</a:t>
            </a:r>
            <a:endParaRPr kumimoji="1" lang="en-US" sz="1200">
              <a:latin typeface="Open Sans Light"/>
              <a:ea typeface="Open Sans Light"/>
              <a:cs typeface="Open Sans Light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65F98-5A83-BE20-6B7F-16286EAC0BF4}"/>
              </a:ext>
            </a:extLst>
          </p:cNvPr>
          <p:cNvSpPr txBox="1"/>
          <p:nvPr/>
        </p:nvSpPr>
        <p:spPr bwMode="auto">
          <a:xfrm>
            <a:off x="679084" y="1507880"/>
            <a:ext cx="5759726" cy="3229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14000"/>
              </a:lnSpc>
              <a:spcAft>
                <a:spcPts val="1200"/>
              </a:spcAft>
            </a:pPr>
            <a:r>
              <a:rPr lang="en-US" sz="1400" b="1">
                <a:latin typeface="Open Sans Light"/>
                <a:ea typeface="Open Sans Light"/>
                <a:cs typeface="Open Sans Light"/>
              </a:rPr>
              <a:t>Installing the ECU Printers on your Windows Computer</a:t>
            </a:r>
            <a:endParaRPr lang="en-US">
              <a:ea typeface="Open Sans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6178F-1EC9-A5BD-6C68-C18A87066F9C}"/>
              </a:ext>
            </a:extLst>
          </p:cNvPr>
          <p:cNvSpPr txBox="1"/>
          <p:nvPr/>
        </p:nvSpPr>
        <p:spPr bwMode="auto">
          <a:xfrm>
            <a:off x="4880472" y="4483865"/>
            <a:ext cx="184731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75945D-1D96-3C0D-CBE0-F32BD46BDDD9}"/>
              </a:ext>
            </a:extLst>
          </p:cNvPr>
          <p:cNvGrpSpPr/>
          <p:nvPr/>
        </p:nvGrpSpPr>
        <p:grpSpPr>
          <a:xfrm>
            <a:off x="4746126" y="2667817"/>
            <a:ext cx="3366184" cy="3479883"/>
            <a:chOff x="3902064" y="3148463"/>
            <a:chExt cx="3366184" cy="3479883"/>
          </a:xfrm>
        </p:grpSpPr>
        <p:pic>
          <p:nvPicPr>
            <p:cNvPr id="18" name="Picture 1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8EEFD20-FC3D-FBF3-7D94-CA60AE6E3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779" y="3148463"/>
              <a:ext cx="2518469" cy="3478251"/>
            </a:xfrm>
            <a:prstGeom prst="rect">
              <a:avLst/>
            </a:prstGeom>
          </p:spPr>
        </p:pic>
        <p:sp>
          <p:nvSpPr>
            <p:cNvPr id="19" name="Arrow: Left 6">
              <a:extLst>
                <a:ext uri="{FF2B5EF4-FFF2-40B4-BE49-F238E27FC236}">
                  <a16:creationId xmlns:a16="http://schemas.microsoft.com/office/drawing/2014/main" id="{4AA745D5-D363-6844-117E-7E0B8C6B0336}"/>
                </a:ext>
              </a:extLst>
            </p:cNvPr>
            <p:cNvSpPr/>
            <p:nvPr/>
          </p:nvSpPr>
          <p:spPr>
            <a:xfrm rot="10800000">
              <a:off x="3902064" y="6255812"/>
              <a:ext cx="978408" cy="372534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E68D23-EE9A-0DF2-CF81-E15571EBF87E}"/>
              </a:ext>
            </a:extLst>
          </p:cNvPr>
          <p:cNvSpPr/>
          <p:nvPr/>
        </p:nvSpPr>
        <p:spPr>
          <a:xfrm>
            <a:off x="462455" y="451945"/>
            <a:ext cx="514648" cy="4776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4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F8C43-4791-E570-3E72-90A869A06661}"/>
              </a:ext>
            </a:extLst>
          </p:cNvPr>
          <p:cNvSpPr txBox="1"/>
          <p:nvPr/>
        </p:nvSpPr>
        <p:spPr bwMode="auto">
          <a:xfrm>
            <a:off x="2719449" y="771896"/>
            <a:ext cx="184731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9C50EF-D39A-D9C1-1173-1417835FFF6D}"/>
              </a:ext>
            </a:extLst>
          </p:cNvPr>
          <p:cNvSpPr txBox="1"/>
          <p:nvPr/>
        </p:nvSpPr>
        <p:spPr bwMode="auto">
          <a:xfrm>
            <a:off x="801076" y="2059168"/>
            <a:ext cx="4201693" cy="15986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14000"/>
              </a:lnSpc>
              <a:spcAft>
                <a:spcPts val="1200"/>
              </a:spcAft>
            </a:pPr>
            <a:r>
              <a:rPr kumimoji="1" lang="en-US" sz="1200">
                <a:latin typeface="Open Sans Light"/>
                <a:ea typeface="Open Sans Light"/>
                <a:cs typeface="Open Sans Light"/>
              </a:rPr>
              <a:t>4. You will be redirected to a page with a list of links, select </a:t>
            </a:r>
            <a:r>
              <a:rPr kumimoji="1" lang="en-US" sz="1200" b="1">
                <a:latin typeface="Open Sans"/>
                <a:ea typeface="Open Sans"/>
                <a:cs typeface="Open Sans"/>
              </a:rPr>
              <a:t>windows.html</a:t>
            </a:r>
            <a:endParaRPr kumimoji="1" lang="en-US" sz="1200" b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defTabSz="457200"/>
            <a:r>
              <a:rPr lang="en-US" sz="1200">
                <a:latin typeface="Open Sans Light"/>
                <a:ea typeface="Open Sans Light"/>
                <a:cs typeface="Open Sans Light"/>
              </a:rPr>
              <a:t>5. When the Set up printing page opens, click </a:t>
            </a:r>
            <a:r>
              <a:rPr lang="en-US" sz="1200" b="1">
                <a:latin typeface="Open Sans"/>
                <a:ea typeface="Open Sans"/>
                <a:cs typeface="Open Sans"/>
              </a:rPr>
              <a:t>Download</a:t>
            </a:r>
            <a:r>
              <a:rPr lang="en-US" sz="1200">
                <a:latin typeface="Open Sans Light"/>
                <a:ea typeface="Open Sans Light"/>
                <a:cs typeface="Open Sans Light"/>
              </a:rPr>
              <a:t> and then </a:t>
            </a:r>
            <a:r>
              <a:rPr lang="en-US" sz="1200" b="1">
                <a:latin typeface="Open Sans"/>
                <a:ea typeface="Open Sans"/>
                <a:cs typeface="Open Sans"/>
              </a:rPr>
              <a:t>RUN</a:t>
            </a:r>
            <a:r>
              <a:rPr lang="en-US" sz="1200">
                <a:latin typeface="Open Sans Light"/>
                <a:ea typeface="Open Sans Light"/>
                <a:cs typeface="Open Sans Light"/>
              </a:rPr>
              <a:t> the downloaded program</a:t>
            </a:r>
            <a:endParaRPr lang="en-US" sz="1200">
              <a:latin typeface="Arial"/>
              <a:ea typeface="Open Sans"/>
              <a:cs typeface="Arial"/>
            </a:endParaRPr>
          </a:p>
          <a:p>
            <a:pPr marR="0" algn="l" defTabSz="457200">
              <a:lnSpc>
                <a:spcPct val="113999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lang="en-US" sz="1200" b="1">
              <a:latin typeface="Open Sans"/>
              <a:ea typeface="Open Sans"/>
              <a:cs typeface="Open Sans"/>
            </a:endParaRPr>
          </a:p>
          <a:p>
            <a:pPr defTabSz="457200">
              <a:lnSpc>
                <a:spcPct val="114000"/>
              </a:lnSpc>
              <a:spcAft>
                <a:spcPts val="1200"/>
              </a:spcAft>
            </a:pPr>
            <a:endParaRPr lang="en-US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A6C9EC88-B59D-9A42-E496-C94D4C211F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2838" y="287338"/>
            <a:ext cx="6142037" cy="642937"/>
          </a:xfrm>
        </p:spPr>
        <p:txBody>
          <a:bodyPr/>
          <a:lstStyle/>
          <a:p>
            <a:r>
              <a:rPr lang="en-US" sz="2400" b="0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Install ECU Printing Software </a:t>
            </a:r>
            <a:endParaRPr lang="en-US" sz="2400" dirty="0">
              <a:cs typeface="Open Sans"/>
            </a:endParaRPr>
          </a:p>
          <a:p>
            <a:r>
              <a:rPr lang="en-US" sz="2400" b="0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on a Personal Windows Laptop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CCF0BE-2100-FD6A-7DA8-950C8F33C761}"/>
              </a:ext>
            </a:extLst>
          </p:cNvPr>
          <p:cNvSpPr txBox="1"/>
          <p:nvPr/>
        </p:nvSpPr>
        <p:spPr bwMode="auto">
          <a:xfrm>
            <a:off x="462708" y="2897436"/>
            <a:ext cx="2787268" cy="2154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6178F-1EC9-A5BD-6C68-C18A87066F9C}"/>
              </a:ext>
            </a:extLst>
          </p:cNvPr>
          <p:cNvSpPr txBox="1"/>
          <p:nvPr/>
        </p:nvSpPr>
        <p:spPr bwMode="auto">
          <a:xfrm>
            <a:off x="4880472" y="4483865"/>
            <a:ext cx="184731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BB82DE-9EBE-21DD-6BE3-0B9F72AFEB49}"/>
              </a:ext>
            </a:extLst>
          </p:cNvPr>
          <p:cNvGrpSpPr/>
          <p:nvPr/>
        </p:nvGrpSpPr>
        <p:grpSpPr>
          <a:xfrm>
            <a:off x="5973273" y="1618105"/>
            <a:ext cx="1818263" cy="1245504"/>
            <a:chOff x="5926236" y="1448772"/>
            <a:chExt cx="2429744" cy="1668837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B63537E7-51FE-E449-C57F-96E98FFE8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236" y="1448772"/>
              <a:ext cx="2429744" cy="166883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9BE464-0990-E8C9-A40A-1FB2765F99AE}"/>
                </a:ext>
              </a:extLst>
            </p:cNvPr>
            <p:cNvSpPr/>
            <p:nvPr/>
          </p:nvSpPr>
          <p:spPr>
            <a:xfrm>
              <a:off x="5975949" y="2396071"/>
              <a:ext cx="1768944" cy="366013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E90C0D-F878-2F25-C190-25EAF7135F4C}"/>
              </a:ext>
            </a:extLst>
          </p:cNvPr>
          <p:cNvGrpSpPr/>
          <p:nvPr/>
        </p:nvGrpSpPr>
        <p:grpSpPr>
          <a:xfrm>
            <a:off x="848112" y="3348635"/>
            <a:ext cx="6333461" cy="3133107"/>
            <a:chOff x="754038" y="2661894"/>
            <a:chExt cx="5392721" cy="2663390"/>
          </a:xfrm>
        </p:grpSpPr>
        <p:pic>
          <p:nvPicPr>
            <p:cNvPr id="17" name="Content Placeholder 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9A07660-4645-1882-38A3-3102B2D96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" r="122" b="18214"/>
            <a:stretch/>
          </p:blipFill>
          <p:spPr>
            <a:xfrm>
              <a:off x="754038" y="2661894"/>
              <a:ext cx="5392721" cy="266339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94D62A-88F8-FBA3-DBC1-132C217B0A69}"/>
                </a:ext>
              </a:extLst>
            </p:cNvPr>
            <p:cNvSpPr/>
            <p:nvPr/>
          </p:nvSpPr>
          <p:spPr>
            <a:xfrm>
              <a:off x="2195625" y="4990201"/>
              <a:ext cx="2237494" cy="30448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Arrow: Up 19">
              <a:extLst>
                <a:ext uri="{FF2B5EF4-FFF2-40B4-BE49-F238E27FC236}">
                  <a16:creationId xmlns:a16="http://schemas.microsoft.com/office/drawing/2014/main" id="{55884738-B0B2-AD22-4B76-A91A88ABE22B}"/>
                </a:ext>
              </a:extLst>
            </p:cNvPr>
            <p:cNvSpPr/>
            <p:nvPr/>
          </p:nvSpPr>
          <p:spPr>
            <a:xfrm rot="15533414">
              <a:off x="4278709" y="3012726"/>
              <a:ext cx="227871" cy="14407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 descr="Emily Carr University of Art + Design - Home | Facebook">
            <a:extLst>
              <a:ext uri="{FF2B5EF4-FFF2-40B4-BE49-F238E27FC236}">
                <a16:creationId xmlns:a16="http://schemas.microsoft.com/office/drawing/2014/main" id="{671970E3-D879-1E74-90B5-24EA6EA8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7" y="10993"/>
            <a:ext cx="1813822" cy="181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Up 19">
            <a:extLst>
              <a:ext uri="{FF2B5EF4-FFF2-40B4-BE49-F238E27FC236}">
                <a16:creationId xmlns:a16="http://schemas.microsoft.com/office/drawing/2014/main" id="{7E03A9A2-0A0E-6014-9FFE-3F0616A5BF21}"/>
              </a:ext>
            </a:extLst>
          </p:cNvPr>
          <p:cNvSpPr/>
          <p:nvPr/>
        </p:nvSpPr>
        <p:spPr>
          <a:xfrm rot="5400000">
            <a:off x="5335550" y="2075223"/>
            <a:ext cx="304879" cy="80543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DCDB82-CEBE-C8AA-8E3E-28158D125DF6}"/>
              </a:ext>
            </a:extLst>
          </p:cNvPr>
          <p:cNvSpPr/>
          <p:nvPr/>
        </p:nvSpPr>
        <p:spPr>
          <a:xfrm>
            <a:off x="462455" y="451945"/>
            <a:ext cx="514648" cy="4776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8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6A300D-5705-2EF6-FAFA-E0A33B09C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97"/>
          <a:stretch/>
        </p:blipFill>
        <p:spPr>
          <a:xfrm>
            <a:off x="426866" y="3752702"/>
            <a:ext cx="4984432" cy="157024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833B6D9-73A0-5BA8-3669-E90E925A9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b="7729"/>
          <a:stretch/>
        </p:blipFill>
        <p:spPr bwMode="auto">
          <a:xfrm>
            <a:off x="6711934" y="1827788"/>
            <a:ext cx="1069378" cy="85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70CA749-8B3C-80F0-7422-BA749178A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50" b="55085"/>
          <a:stretch/>
        </p:blipFill>
        <p:spPr bwMode="auto">
          <a:xfrm>
            <a:off x="5898375" y="4873329"/>
            <a:ext cx="2179410" cy="14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5957C57-36D3-42DE-BC83-19F9C866224E}"/>
              </a:ext>
            </a:extLst>
          </p:cNvPr>
          <p:cNvSpPr/>
          <p:nvPr/>
        </p:nvSpPr>
        <p:spPr>
          <a:xfrm rot="1680000">
            <a:off x="6406240" y="2094636"/>
            <a:ext cx="1030362" cy="2911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Emily Carr University of Art + Design - Home | Facebook">
            <a:extLst>
              <a:ext uri="{FF2B5EF4-FFF2-40B4-BE49-F238E27FC236}">
                <a16:creationId xmlns:a16="http://schemas.microsoft.com/office/drawing/2014/main" id="{CAE09DA0-AB2C-152D-4B38-41F8C511D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7" y="10993"/>
            <a:ext cx="1813822" cy="181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110622-0FB3-8352-77E0-6ACD05D0F5EB}"/>
              </a:ext>
            </a:extLst>
          </p:cNvPr>
          <p:cNvSpPr txBox="1"/>
          <p:nvPr/>
        </p:nvSpPr>
        <p:spPr bwMode="auto">
          <a:xfrm>
            <a:off x="630330" y="1608320"/>
            <a:ext cx="5931835" cy="38933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14000"/>
              </a:lnSpc>
              <a:spcAft>
                <a:spcPts val="1200"/>
              </a:spcAft>
            </a:pPr>
            <a:r>
              <a:rPr kumimoji="1" lang="en-US" sz="1200" dirty="0">
                <a:latin typeface="Open Sans Light"/>
                <a:ea typeface="Open Sans Light"/>
                <a:cs typeface="Open Sans Light"/>
              </a:rPr>
              <a:t>6. </a:t>
            </a:r>
            <a:r>
              <a:rPr kumimoji="1" lang="en-US" sz="1200" dirty="0">
                <a:latin typeface="Open Sans Light"/>
                <a:ea typeface="Open Sans"/>
                <a:cs typeface="Open Sans"/>
              </a:rPr>
              <a:t>Once installed, the </a:t>
            </a:r>
            <a:r>
              <a:rPr kumimoji="1" lang="en-US" sz="1200" b="1" dirty="0">
                <a:latin typeface="Open Sans Light"/>
                <a:ea typeface="Open Sans"/>
                <a:cs typeface="Open Sans"/>
              </a:rPr>
              <a:t>Papercut Print Deploy icon (green printer)</a:t>
            </a:r>
            <a:r>
              <a:rPr kumimoji="1" lang="en-US" sz="1200" dirty="0">
                <a:latin typeface="Open Sans Light"/>
                <a:ea typeface="Open Sans"/>
                <a:cs typeface="Open Sans"/>
              </a:rPr>
              <a:t> will appear in the applications menu at the bottom right-hand corner </a:t>
            </a:r>
            <a:r>
              <a:rPr lang="en-US" sz="1200" dirty="0">
                <a:latin typeface="Open Sans Light"/>
                <a:ea typeface="Open Sans"/>
                <a:cs typeface="Open Sans"/>
              </a:rPr>
              <a:t>(view hidden icons </a:t>
            </a:r>
            <a:r>
              <a:rPr lang="en-CA" sz="1200" dirty="0">
                <a:latin typeface="Open Sans Light"/>
                <a:ea typeface="Open Sans"/>
                <a:cs typeface="Open Sans"/>
              </a:rPr>
              <a:t>by clicking the up arrow at the bottom right tool bar). If the Print Deploy Icon is not present, you will need to restart your computer to complete the install.</a:t>
            </a:r>
            <a:endParaRPr lang="en-US" sz="1200" dirty="0">
              <a:latin typeface="Open Sans Light"/>
              <a:ea typeface="Open Sans"/>
              <a:cs typeface="Open Sans"/>
            </a:endParaRPr>
          </a:p>
          <a:p>
            <a:pPr defTabSz="457200">
              <a:lnSpc>
                <a:spcPct val="113999"/>
              </a:lnSpc>
              <a:spcAft>
                <a:spcPts val="1200"/>
              </a:spcAft>
            </a:pPr>
            <a:r>
              <a:rPr lang="en-US" sz="1200" dirty="0">
                <a:latin typeface="Open Sans Light"/>
                <a:ea typeface="Open Sans Light"/>
                <a:cs typeface="Open Sans Light"/>
              </a:rPr>
              <a:t>7. </a:t>
            </a:r>
            <a:r>
              <a:rPr lang="en-CA" sz="1200" dirty="0">
                <a:latin typeface="Open Sans Light"/>
                <a:ea typeface="Open Sans Light"/>
                <a:cs typeface="Open Sans Light"/>
              </a:rPr>
              <a:t>Right click on the Print Deploy icon and select </a:t>
            </a:r>
            <a:r>
              <a:rPr lang="en-CA" sz="1200" b="1" dirty="0">
                <a:latin typeface="Open Sans Light"/>
                <a:ea typeface="Open Sans Light"/>
                <a:cs typeface="Open Sans Light"/>
              </a:rPr>
              <a:t>View my printers.</a:t>
            </a:r>
            <a:endParaRPr lang="en-US" sz="1200" dirty="0">
              <a:latin typeface="Arial"/>
              <a:ea typeface="Open Sans"/>
              <a:cs typeface="Arial"/>
            </a:endParaRPr>
          </a:p>
          <a:p>
            <a:pPr defTabSz="457200">
              <a:lnSpc>
                <a:spcPct val="113999"/>
              </a:lnSpc>
              <a:spcAft>
                <a:spcPts val="1200"/>
              </a:spcAft>
            </a:pPr>
            <a:r>
              <a:rPr lang="en-US" sz="1200" dirty="0">
                <a:latin typeface="Open Sans Light"/>
                <a:ea typeface="Open Sans Light"/>
                <a:cs typeface="Open Sans Light"/>
              </a:rPr>
              <a:t>8. </a:t>
            </a:r>
            <a:r>
              <a:rPr lang="en-CA" sz="1200" dirty="0">
                <a:latin typeface="Open Sans Light"/>
                <a:ea typeface="Open Sans Light"/>
                <a:cs typeface="Open Sans Light"/>
              </a:rPr>
              <a:t>Select </a:t>
            </a:r>
            <a:r>
              <a:rPr lang="en-CA" sz="1200" b="1" dirty="0">
                <a:latin typeface="Open Sans Light"/>
                <a:ea typeface="Open Sans Light"/>
                <a:cs typeface="Open Sans Light"/>
              </a:rPr>
              <a:t>Add printers </a:t>
            </a:r>
            <a:r>
              <a:rPr lang="en-CA" sz="1200" dirty="0">
                <a:latin typeface="Open Sans Light"/>
                <a:ea typeface="Open Sans Light"/>
                <a:cs typeface="Open Sans Light"/>
              </a:rPr>
              <a:t>from the left menu bar and then </a:t>
            </a:r>
            <a:r>
              <a:rPr lang="en-CA" sz="1200" b="1" dirty="0">
                <a:latin typeface="Open Sans Light"/>
                <a:ea typeface="Open Sans Light"/>
                <a:cs typeface="Open Sans Light"/>
              </a:rPr>
              <a:t>Install</a:t>
            </a:r>
            <a:r>
              <a:rPr lang="en-CA" sz="1200" dirty="0">
                <a:latin typeface="Open Sans Light"/>
                <a:ea typeface="Open Sans Light"/>
                <a:cs typeface="Open Sans Light"/>
              </a:rPr>
              <a:t> the </a:t>
            </a:r>
            <a:r>
              <a:rPr lang="en-CA" sz="1200" b="1" dirty="0" err="1">
                <a:latin typeface="Open Sans Light"/>
                <a:ea typeface="Open Sans Light"/>
                <a:cs typeface="Open Sans Light"/>
              </a:rPr>
              <a:t>Any_BW_Laser_Printer_PC</a:t>
            </a:r>
            <a:r>
              <a:rPr lang="en-CA" sz="1200" b="1" dirty="0">
                <a:latin typeface="Open Sans Light"/>
                <a:ea typeface="Open Sans Light"/>
                <a:cs typeface="Open Sans Light"/>
              </a:rPr>
              <a:t> </a:t>
            </a:r>
            <a:r>
              <a:rPr lang="en-CA" sz="1200" dirty="0">
                <a:latin typeface="Open Sans Light"/>
                <a:ea typeface="Open Sans Light"/>
                <a:cs typeface="Open Sans Light"/>
              </a:rPr>
              <a:t>&amp; </a:t>
            </a:r>
            <a:r>
              <a:rPr lang="en-CA" sz="1200" b="1" dirty="0" err="1">
                <a:latin typeface="Open Sans Light"/>
                <a:ea typeface="Open Sans Light"/>
                <a:cs typeface="Open Sans Light"/>
              </a:rPr>
              <a:t>Any_Colour_Laser_Printer_PC</a:t>
            </a:r>
            <a:r>
              <a:rPr lang="en-CA" sz="1200" b="1" dirty="0">
                <a:latin typeface="Open Sans Light"/>
                <a:ea typeface="Open Sans Light"/>
                <a:cs typeface="Open Sans Light"/>
              </a:rPr>
              <a:t>         </a:t>
            </a:r>
            <a:br>
              <a:rPr lang="en-CA" sz="1200" b="1" dirty="0">
                <a:latin typeface="Open Sans Light"/>
                <a:ea typeface="Open Sans Light"/>
                <a:cs typeface="Open Sans Light"/>
              </a:rPr>
            </a:br>
            <a:r>
              <a:rPr lang="en-CA" sz="1200" b="1" dirty="0">
                <a:latin typeface="Open Sans Light"/>
                <a:ea typeface="Open Sans Light"/>
                <a:cs typeface="Open Sans Light"/>
              </a:rPr>
              <a:t>*install one printer at a time.</a:t>
            </a:r>
            <a:endParaRPr lang="en-US" sz="1200" dirty="0">
              <a:latin typeface="Arial"/>
              <a:ea typeface="Open Sans Light"/>
              <a:cs typeface="Arial"/>
            </a:endParaRPr>
          </a:p>
          <a:p>
            <a:pPr defTabSz="457200">
              <a:lnSpc>
                <a:spcPct val="113999"/>
              </a:lnSpc>
              <a:spcAft>
                <a:spcPts val="1200"/>
              </a:spcAft>
            </a:pPr>
            <a:endParaRPr lang="en-US" sz="1200" dirty="0">
              <a:latin typeface="Arial"/>
              <a:ea typeface="Open Sans Light"/>
              <a:cs typeface="Arial"/>
            </a:endParaRPr>
          </a:p>
          <a:p>
            <a:pPr defTabSz="457200">
              <a:lnSpc>
                <a:spcPct val="113999"/>
              </a:lnSpc>
              <a:spcAft>
                <a:spcPts val="1200"/>
              </a:spcAft>
            </a:pPr>
            <a:endParaRPr lang="en-CA" sz="1200" b="1" dirty="0">
              <a:latin typeface="Open Sans Light"/>
              <a:ea typeface="Open Sans Light"/>
              <a:cs typeface="Open Sans Light"/>
            </a:endParaRPr>
          </a:p>
          <a:p>
            <a:pPr marR="0" algn="l" defTabSz="457200">
              <a:lnSpc>
                <a:spcPct val="113999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lang="en-US" sz="1200" dirty="0">
              <a:latin typeface="Arial"/>
              <a:ea typeface="Open Sans"/>
              <a:cs typeface="Arial"/>
            </a:endParaRPr>
          </a:p>
          <a:p>
            <a:pPr defTabSz="457200">
              <a:lnSpc>
                <a:spcPct val="113999"/>
              </a:lnSpc>
              <a:spcAft>
                <a:spcPts val="1200"/>
              </a:spcAft>
            </a:pPr>
            <a:endParaRPr lang="en-CA" sz="1200" dirty="0">
              <a:latin typeface="Open Sans"/>
              <a:ea typeface="Open Sans"/>
              <a:cs typeface="Open Sans"/>
            </a:endParaRPr>
          </a:p>
          <a:p>
            <a:pPr defTabSz="457200">
              <a:lnSpc>
                <a:spcPct val="114000"/>
              </a:lnSpc>
              <a:spcAft>
                <a:spcPts val="1200"/>
              </a:spcAft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7" name="Picture 1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68AC9F5-0BB5-5AC4-4937-578197E811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44" y="3218365"/>
            <a:ext cx="2129661" cy="704020"/>
          </a:xfrm>
          <a:prstGeom prst="rect">
            <a:avLst/>
          </a:prstGeom>
        </p:spPr>
      </p:pic>
      <p:sp>
        <p:nvSpPr>
          <p:cNvPr id="18" name="Arrow: Left 9">
            <a:extLst>
              <a:ext uri="{FF2B5EF4-FFF2-40B4-BE49-F238E27FC236}">
                <a16:creationId xmlns:a16="http://schemas.microsoft.com/office/drawing/2014/main" id="{CD3E67EE-0E11-BC68-9A6D-472A3F5BC55A}"/>
              </a:ext>
            </a:extLst>
          </p:cNvPr>
          <p:cNvSpPr/>
          <p:nvPr/>
        </p:nvSpPr>
        <p:spPr>
          <a:xfrm rot="13803434">
            <a:off x="5620084" y="2969546"/>
            <a:ext cx="1171275" cy="338252"/>
          </a:xfrm>
          <a:prstGeom prst="leftArrow">
            <a:avLst>
              <a:gd name="adj1" fmla="val 4481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0BC15C-8F82-2D97-C067-7FDF8F7B6585}"/>
              </a:ext>
            </a:extLst>
          </p:cNvPr>
          <p:cNvSpPr/>
          <p:nvPr/>
        </p:nvSpPr>
        <p:spPr>
          <a:xfrm>
            <a:off x="6615556" y="3577917"/>
            <a:ext cx="940050" cy="222996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Arrow: Left 9">
            <a:extLst>
              <a:ext uri="{FF2B5EF4-FFF2-40B4-BE49-F238E27FC236}">
                <a16:creationId xmlns:a16="http://schemas.microsoft.com/office/drawing/2014/main" id="{85CE6D79-F5EA-108C-FE5E-E50CDB31BC96}"/>
              </a:ext>
            </a:extLst>
          </p:cNvPr>
          <p:cNvSpPr/>
          <p:nvPr/>
        </p:nvSpPr>
        <p:spPr>
          <a:xfrm rot="17993091">
            <a:off x="767126" y="3869555"/>
            <a:ext cx="812399" cy="338252"/>
          </a:xfrm>
          <a:prstGeom prst="leftArrow">
            <a:avLst>
              <a:gd name="adj1" fmla="val 4481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9">
            <a:extLst>
              <a:ext uri="{FF2B5EF4-FFF2-40B4-BE49-F238E27FC236}">
                <a16:creationId xmlns:a16="http://schemas.microsoft.com/office/drawing/2014/main" id="{8E5D94B9-D75C-3CC0-91E1-DE8B0885B301}"/>
              </a:ext>
            </a:extLst>
          </p:cNvPr>
          <p:cNvSpPr/>
          <p:nvPr/>
        </p:nvSpPr>
        <p:spPr>
          <a:xfrm rot="13803434">
            <a:off x="3477538" y="3765591"/>
            <a:ext cx="946768" cy="338252"/>
          </a:xfrm>
          <a:prstGeom prst="leftArrow">
            <a:avLst>
              <a:gd name="adj1" fmla="val 4481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E10C9B-D703-617A-7ACE-608F2469CDBE}"/>
              </a:ext>
            </a:extLst>
          </p:cNvPr>
          <p:cNvSpPr/>
          <p:nvPr/>
        </p:nvSpPr>
        <p:spPr>
          <a:xfrm>
            <a:off x="1616967" y="4363639"/>
            <a:ext cx="940050" cy="222996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0C1258-1B79-C17F-974F-AB0399A926D5}"/>
              </a:ext>
            </a:extLst>
          </p:cNvPr>
          <p:cNvSpPr/>
          <p:nvPr/>
        </p:nvSpPr>
        <p:spPr>
          <a:xfrm>
            <a:off x="1616967" y="4645446"/>
            <a:ext cx="1036586" cy="222996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B15D4C-C790-1902-607E-02433AA747AF}"/>
              </a:ext>
            </a:extLst>
          </p:cNvPr>
          <p:cNvSpPr txBox="1"/>
          <p:nvPr/>
        </p:nvSpPr>
        <p:spPr bwMode="auto">
          <a:xfrm>
            <a:off x="632477" y="5686952"/>
            <a:ext cx="4491027" cy="8649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14000"/>
              </a:lnSpc>
              <a:spcAft>
                <a:spcPts val="1200"/>
              </a:spcAft>
            </a:pPr>
            <a:r>
              <a:rPr kumimoji="1" lang="en-US" sz="1200">
                <a:latin typeface="Open Sans Light"/>
                <a:ea typeface="Open Sans Light"/>
                <a:cs typeface="Open Sans Light"/>
              </a:rPr>
              <a:t>9. </a:t>
            </a:r>
            <a:r>
              <a:rPr kumimoji="1" lang="en-CA" sz="1200">
                <a:latin typeface="Open Sans Light"/>
                <a:ea typeface="Open Sans"/>
                <a:cs typeface="Open Sans"/>
              </a:rPr>
              <a:t>You can view the list of printers installed on your computer by selecting </a:t>
            </a:r>
            <a:r>
              <a:rPr kumimoji="1" lang="en-CA" sz="1200" b="1">
                <a:latin typeface="Open Sans Light"/>
                <a:ea typeface="Open Sans"/>
                <a:cs typeface="Open Sans"/>
              </a:rPr>
              <a:t>My printers</a:t>
            </a:r>
            <a:r>
              <a:rPr kumimoji="1" lang="en-CA" sz="1200">
                <a:latin typeface="Open Sans Light"/>
                <a:ea typeface="Open Sans"/>
                <a:cs typeface="Open Sans"/>
              </a:rPr>
              <a:t> in the left menu bar.</a:t>
            </a:r>
            <a:endParaRPr lang="en-US" sz="1200" b="1">
              <a:latin typeface="Open Sans Light"/>
              <a:ea typeface="Open Sans"/>
              <a:cs typeface="Open Sans"/>
            </a:endParaRPr>
          </a:p>
          <a:p>
            <a:pPr marR="0" algn="l" defTabSz="4572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lang="en-US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Arrow: Right 3">
            <a:extLst>
              <a:ext uri="{FF2B5EF4-FFF2-40B4-BE49-F238E27FC236}">
                <a16:creationId xmlns:a16="http://schemas.microsoft.com/office/drawing/2014/main" id="{C6108A30-3CF9-7B75-C54E-28C9FC67EECE}"/>
              </a:ext>
            </a:extLst>
          </p:cNvPr>
          <p:cNvSpPr/>
          <p:nvPr/>
        </p:nvSpPr>
        <p:spPr>
          <a:xfrm rot="-1860000">
            <a:off x="5280706" y="5591823"/>
            <a:ext cx="532993" cy="1949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D730B7-8B3B-FC1E-B905-92A4D66DB4A7}"/>
              </a:ext>
            </a:extLst>
          </p:cNvPr>
          <p:cNvSpPr/>
          <p:nvPr/>
        </p:nvSpPr>
        <p:spPr>
          <a:xfrm>
            <a:off x="462455" y="451945"/>
            <a:ext cx="514648" cy="4776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DCAFE86-6BC0-6C36-2BAF-AFE140A74B2E}"/>
              </a:ext>
            </a:extLst>
          </p:cNvPr>
          <p:cNvSpPr txBox="1">
            <a:spLocks/>
          </p:cNvSpPr>
          <p:nvPr/>
        </p:nvSpPr>
        <p:spPr>
          <a:xfrm>
            <a:off x="1112838" y="287338"/>
            <a:ext cx="6142037" cy="642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Install ECU Printing Software </a:t>
            </a:r>
            <a:endParaRPr lang="en-US" sz="2400" dirty="0">
              <a:cs typeface="Open Sans"/>
            </a:endParaRPr>
          </a:p>
          <a:p>
            <a:r>
              <a:rPr lang="en-US" sz="2400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on a Personal Windows Laptop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967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7774&quot;&gt;&lt;object type=&quot;3&quot; unique_id=&quot;17775&quot;&gt;&lt;property id=&quot;20148&quot; value=&quot;5&quot;/&gt;&lt;property id=&quot;20300&quot; value=&quot;Slide 1&quot;/&gt;&lt;property id=&quot;20307&quot; value=&quot;276&quot;/&gt;&lt;/object&gt;&lt;object type=&quot;3&quot; unique_id=&quot;17776&quot;&gt;&lt;property id=&quot;20148&quot; value=&quot;5&quot;/&gt;&lt;property id=&quot;20300&quot; value=&quot;Slide 2&quot;/&gt;&lt;property id=&quot;20307&quot; value=&quot;277&quot;/&gt;&lt;/object&gt;&lt;object type=&quot;3&quot; unique_id=&quot;17777&quot;&gt;&lt;property id=&quot;20148&quot; value=&quot;5&quot;/&gt;&lt;property id=&quot;20300&quot; value=&quot;Slide 3&quot;/&gt;&lt;property id=&quot;20307&quot; value=&quot;278&quot;/&gt;&lt;/object&gt;&lt;object type=&quot;3&quot; unique_id=&quot;17778&quot;&gt;&lt;property id=&quot;20148&quot; value=&quot;5&quot;/&gt;&lt;property id=&quot;20300&quot; value=&quot;Slide 4&quot;/&gt;&lt;property id=&quot;20307&quot; value=&quot;279&quot;/&gt;&lt;/object&gt;&lt;object type=&quot;3&quot; unique_id=&quot;17779&quot;&gt;&lt;property id=&quot;20148&quot; value=&quot;5&quot;/&gt;&lt;property id=&quot;20300&quot; value=&quot;Slide 5&quot;/&gt;&lt;property id=&quot;20307&quot; value=&quot;280&quot;/&gt;&lt;/object&gt;&lt;object type=&quot;3&quot; unique_id=&quot;17780&quot;&gt;&lt;property id=&quot;20148&quot; value=&quot;5&quot;/&gt;&lt;property id=&quot;20300&quot; value=&quot;Slide 6&quot;/&gt;&lt;property id=&quot;20307&quot; value=&quot;281&quot;/&gt;&lt;/object&gt;&lt;object type=&quot;3&quot; unique_id=&quot;17781&quot;&gt;&lt;property id=&quot;20148&quot; value=&quot;5&quot;/&gt;&lt;property id=&quot;20300&quot; value=&quot;Slide 7&quot;/&gt;&lt;property id=&quot;20307&quot; value=&quot;294&quot;/&gt;&lt;/object&gt;&lt;object type=&quot;3&quot; unique_id=&quot;17782&quot;&gt;&lt;property id=&quot;20148&quot; value=&quot;5&quot;/&gt;&lt;property id=&quot;20300&quot; value=&quot;Slide 8&quot;/&gt;&lt;property id=&quot;20307&quot; value=&quot;282&quot;/&gt;&lt;/object&gt;&lt;object type=&quot;3&quot; unique_id=&quot;17783&quot;&gt;&lt;property id=&quot;20148&quot; value=&quot;5&quot;/&gt;&lt;property id=&quot;20300&quot; value=&quot;Slide 9&quot;/&gt;&lt;property id=&quot;20307&quot; value=&quot;296&quot;/&gt;&lt;/object&gt;&lt;object type=&quot;3&quot; unique_id=&quot;17784&quot;&gt;&lt;property id=&quot;20148&quot; value=&quot;5&quot;/&gt;&lt;property id=&quot;20300&quot; value=&quot;Slide 10&quot;/&gt;&lt;property id=&quot;20307&quot; value=&quot;283&quot;/&gt;&lt;/object&gt;&lt;object type=&quot;3&quot; unique_id=&quot;17785&quot;&gt;&lt;property id=&quot;20148&quot; value=&quot;5&quot;/&gt;&lt;property id=&quot;20300&quot; value=&quot;Slide 11&quot;/&gt;&lt;property id=&quot;20307&quot; value=&quot;284&quot;/&gt;&lt;/object&gt;&lt;object type=&quot;3&quot; unique_id=&quot;17786&quot;&gt;&lt;property id=&quot;20148&quot; value=&quot;5&quot;/&gt;&lt;property id=&quot;20300&quot; value=&quot;Slide 12&quot;/&gt;&lt;property id=&quot;20307&quot; value=&quot;285&quot;/&gt;&lt;/object&gt;&lt;object type=&quot;3&quot; unique_id=&quot;17787&quot;&gt;&lt;property id=&quot;20148&quot; value=&quot;5&quot;/&gt;&lt;property id=&quot;20300&quot; value=&quot;Slide 13&quot;/&gt;&lt;property id=&quot;20307&quot; value=&quot;286&quot;/&gt;&lt;/object&gt;&lt;object type=&quot;3&quot; unique_id=&quot;17788&quot;&gt;&lt;property id=&quot;20148&quot; value=&quot;5&quot;/&gt;&lt;property id=&quot;20300&quot; value=&quot;Slide 14&quot;/&gt;&lt;property id=&quot;20307&quot; value=&quot;287&quot;/&gt;&lt;/object&gt;&lt;object type=&quot;3&quot; unique_id=&quot;17789&quot;&gt;&lt;property id=&quot;20148&quot; value=&quot;5&quot;/&gt;&lt;property id=&quot;20300&quot; value=&quot;Slide 15&quot;/&gt;&lt;property id=&quot;20307&quot; value=&quot;291&quot;/&gt;&lt;/object&gt;&lt;object type=&quot;3&quot; unique_id=&quot;17790&quot;&gt;&lt;property id=&quot;20148&quot; value=&quot;5&quot;/&gt;&lt;property id=&quot;20300&quot; value=&quot;Slide 16&quot;/&gt;&lt;property id=&quot;20307&quot; value=&quot;292&quot;/&gt;&lt;/object&gt;&lt;object type=&quot;3&quot; unique_id=&quot;17791&quot;&gt;&lt;property id=&quot;20148&quot; value=&quot;5&quot;/&gt;&lt;property id=&quot;20300&quot; value=&quot;Slide 17&quot;/&gt;&lt;property id=&quot;20307&quot; value=&quot;293&quot;/&gt;&lt;/object&gt;&lt;object type=&quot;3&quot; unique_id=&quot;17792&quot;&gt;&lt;property id=&quot;20148&quot; value=&quot;5&quot;/&gt;&lt;property id=&quot;20300&quot; value=&quot;Slide 18&quot;/&gt;&lt;property id=&quot;20307&quot; value=&quot;297&quot;/&gt;&lt;/object&gt;&lt;object type=&quot;3&quot; unique_id=&quot;17793&quot;&gt;&lt;property id=&quot;20148&quot; value=&quot;5&quot;/&gt;&lt;property id=&quot;20300&quot; value=&quot;Slide 19&quot;/&gt;&lt;property id=&quot;20307&quot; value=&quot;288&quot;/&gt;&lt;/object&gt;&lt;object type=&quot;3&quot; unique_id=&quot;17794&quot;&gt;&lt;property id=&quot;20148&quot; value=&quot;5&quot;/&gt;&lt;property id=&quot;20300&quot; value=&quot;Slide 20&quot;/&gt;&lt;property id=&quot;20307&quot; value=&quot;289&quot;/&gt;&lt;/object&gt;&lt;object type=&quot;3&quot; unique_id=&quot;17795&quot;&gt;&lt;property id=&quot;20148&quot; value=&quot;5&quot;/&gt;&lt;property id=&quot;20300&quot; value=&quot;Slide 21&quot;/&gt;&lt;property id=&quot;20307&quot; value=&quot;295&quot;/&gt;&lt;/object&gt;&lt;/object&gt;&lt;object type=&quot;8&quot; unique_id=&quot;178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icoh_Guidelines_Templates_White_07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3_Slide title 32pt bold_bullet_image_slide master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5_Slide title 32pt bold_bullet_image_slide master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6_Slide title 32pt bold_bullet_image_slide master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4_Slide title 32pt bold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title 32pt bold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Divider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lide title 32pt bold_bullet_image_slide master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ign_off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Assets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Final 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Slide title 32pt bold_bullet_image_slide master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2_Slide title 32pt bold_bullet_image_slide master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A283BB0B356C43BCFD860B6723EE8D" ma:contentTypeVersion="0" ma:contentTypeDescription="Create a new document." ma:contentTypeScope="" ma:versionID="7f7f9cc6a16dbe1cc650dd98080a648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2900B44-3FB2-4A32-A9C9-484AF0A1C369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30888E4-CF1C-4DD8-AD1E-E5982A148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17C568-A30D-4331-9D36-104092288AAC}">
  <ds:schemaRefs>
    <ds:schemaRef ds:uri="http://purl.org/dc/elements/1.1/"/>
    <ds:schemaRef ds:uri="http://purl.org/dc/terms/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ternal/2005/internalDocumentation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Ricoh_Guidelines_Templates_White_07</Template>
  <TotalTime>78</TotalTime>
  <Words>632</Words>
  <Application>Microsoft Macintosh PowerPoint</Application>
  <PresentationFormat>On-screen Show (4:3)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6</vt:i4>
      </vt:variant>
    </vt:vector>
  </HeadingPairs>
  <TitlesOfParts>
    <vt:vector size="24" baseType="lpstr">
      <vt:lpstr>Arial</vt:lpstr>
      <vt:lpstr>Calibri</vt:lpstr>
      <vt:lpstr>Open Sans</vt:lpstr>
      <vt:lpstr>Open Sans Light</vt:lpstr>
      <vt:lpstr>Wingdings</vt:lpstr>
      <vt:lpstr>Ricoh_Guidelines_Templates_White_07</vt:lpstr>
      <vt:lpstr>Slide title 32pt bold_slide master</vt:lpstr>
      <vt:lpstr>Divider_slide master</vt:lpstr>
      <vt:lpstr>Slide title 32pt bold_bullet_image_slide master</vt:lpstr>
      <vt:lpstr>Sign_off_slide master</vt:lpstr>
      <vt:lpstr>Assets</vt:lpstr>
      <vt:lpstr>Final Slide master</vt:lpstr>
      <vt:lpstr>1_Slide title 32pt bold_bullet_image_slide master</vt:lpstr>
      <vt:lpstr>2_Slide title 32pt bold_bullet_image_slide master</vt:lpstr>
      <vt:lpstr>3_Slide title 32pt bold_bullet_image_slide master</vt:lpstr>
      <vt:lpstr>5_Slide title 32pt bold_bullet_image_slide master</vt:lpstr>
      <vt:lpstr>6_Slide title 32pt bold_bullet_image_slide master</vt:lpstr>
      <vt:lpstr>4_Slide title 32pt bold_slide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Ricoh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ASG - STS</dc:creator>
  <cp:lastModifiedBy>Carlos Mendes</cp:lastModifiedBy>
  <cp:revision>3</cp:revision>
  <dcterms:created xsi:type="dcterms:W3CDTF">2012-03-09T14:09:46Z</dcterms:created>
  <dcterms:modified xsi:type="dcterms:W3CDTF">2024-02-23T19:46:03Z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0x010100FEA283BB0B356C43BCFD860B6723EE8D</vt:lpwstr>
  </property>
</Properties>
</file>